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84" r:id="rId5"/>
    <p:sldId id="273" r:id="rId6"/>
    <p:sldId id="276" r:id="rId7"/>
    <p:sldId id="286" r:id="rId8"/>
    <p:sldId id="287" r:id="rId9"/>
    <p:sldId id="288" r:id="rId10"/>
    <p:sldId id="285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B33E3-47FD-1542-B4CC-A76C58AA8130}" v="88" dt="2025-09-17T13:39:09.66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27"/>
    <p:restoredTop sz="94687"/>
  </p:normalViewPr>
  <p:slideViewPr>
    <p:cSldViewPr snapToGrid="0">
      <p:cViewPr varScale="1">
        <p:scale>
          <a:sx n="85" d="100"/>
          <a:sy n="85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Adam" userId="30f4e1d1-f7df-4078-990c-760d9d52422f" providerId="ADAL" clId="{7709C378-E67C-5EDD-AF6C-0544B802BAA6}"/>
    <pc:docChg chg="addSld modSld">
      <pc:chgData name="Christine Adam" userId="30f4e1d1-f7df-4078-990c-760d9d52422f" providerId="ADAL" clId="{7709C378-E67C-5EDD-AF6C-0544B802BAA6}" dt="2025-09-17T13:39:34.006" v="9" actId="1076"/>
      <pc:docMkLst>
        <pc:docMk/>
      </pc:docMkLst>
      <pc:sldChg chg="addSp delSp modSp new mod">
        <pc:chgData name="Christine Adam" userId="30f4e1d1-f7df-4078-990c-760d9d52422f" providerId="ADAL" clId="{7709C378-E67C-5EDD-AF6C-0544B802BAA6}" dt="2025-09-17T13:39:34.006" v="9" actId="1076"/>
        <pc:sldMkLst>
          <pc:docMk/>
          <pc:sldMk cId="4098367889" sldId="289"/>
        </pc:sldMkLst>
        <pc:spChg chg="del">
          <ac:chgData name="Christine Adam" userId="30f4e1d1-f7df-4078-990c-760d9d52422f" providerId="ADAL" clId="{7709C378-E67C-5EDD-AF6C-0544B802BAA6}" dt="2025-09-17T13:39:09.663" v="1" actId="931"/>
          <ac:spMkLst>
            <pc:docMk/>
            <pc:sldMk cId="4098367889" sldId="289"/>
            <ac:spMk id="3" creationId="{7B035CA0-913C-28F7-D2FB-E4BAF4063E21}"/>
          </ac:spMkLst>
        </pc:spChg>
        <pc:picChg chg="add mod">
          <ac:chgData name="Christine Adam" userId="30f4e1d1-f7df-4078-990c-760d9d52422f" providerId="ADAL" clId="{7709C378-E67C-5EDD-AF6C-0544B802BAA6}" dt="2025-09-17T13:39:34.006" v="9" actId="1076"/>
          <ac:picMkLst>
            <pc:docMk/>
            <pc:sldMk cId="4098367889" sldId="289"/>
            <ac:picMk id="5" creationId="{FF90600F-1CA6-321C-94CC-094CA4326D6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0A52C-4981-47A4-827B-11D512C726E8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ACDE779-C4A4-4FD2-8DD3-D8BCF6771422}">
      <dgm:prSet/>
      <dgm:spPr/>
      <dgm:t>
        <a:bodyPr/>
        <a:lstStyle/>
        <a:p>
          <a:r>
            <a:rPr lang="en-US" dirty="0"/>
            <a:t>Recap on SFL and Ideational </a:t>
          </a:r>
          <a:r>
            <a:rPr lang="en-US" dirty="0" err="1"/>
            <a:t>Metafunction</a:t>
          </a:r>
          <a:endParaRPr lang="en-US" dirty="0"/>
        </a:p>
      </dgm:t>
    </dgm:pt>
    <dgm:pt modelId="{5F1A754B-734B-4180-AEC5-9E116DA943EA}" type="parTrans" cxnId="{C2A93B3C-67CB-431C-94E7-E7044ED44796}">
      <dgm:prSet/>
      <dgm:spPr/>
      <dgm:t>
        <a:bodyPr/>
        <a:lstStyle/>
        <a:p>
          <a:endParaRPr lang="en-US"/>
        </a:p>
      </dgm:t>
    </dgm:pt>
    <dgm:pt modelId="{8B671EA2-2CC5-4183-917D-8F75C67B683C}" type="sibTrans" cxnId="{C2A93B3C-67CB-431C-94E7-E7044ED44796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EB3A53F-EB91-4F2D-A4D3-FBACFB408025}">
      <dgm:prSet/>
      <dgm:spPr/>
      <dgm:t>
        <a:bodyPr/>
        <a:lstStyle/>
        <a:p>
          <a:r>
            <a:rPr lang="en-US" dirty="0"/>
            <a:t>Introduction to Interpersonal </a:t>
          </a:r>
          <a:r>
            <a:rPr lang="en-US" dirty="0" err="1"/>
            <a:t>Metafunction</a:t>
          </a:r>
          <a:endParaRPr lang="en-US" dirty="0"/>
        </a:p>
      </dgm:t>
    </dgm:pt>
    <dgm:pt modelId="{E477E787-19D3-44F7-8B9A-EBE835926EF4}" type="parTrans" cxnId="{15499018-E9F2-436B-88ED-B7412FDAA649}">
      <dgm:prSet/>
      <dgm:spPr/>
      <dgm:t>
        <a:bodyPr/>
        <a:lstStyle/>
        <a:p>
          <a:endParaRPr lang="en-US"/>
        </a:p>
      </dgm:t>
    </dgm:pt>
    <dgm:pt modelId="{58C2007B-E471-471E-AEBB-1DBAAF10193A}" type="sibTrans" cxnId="{15499018-E9F2-436B-88ED-B7412FDAA649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8192143-CF22-4D31-BA70-FF5F2C4CE8DD}">
      <dgm:prSet/>
      <dgm:spPr/>
      <dgm:t>
        <a:bodyPr/>
        <a:lstStyle/>
        <a:p>
          <a:r>
            <a:rPr lang="en-US" dirty="0"/>
            <a:t>Guest: </a:t>
          </a:r>
        </a:p>
        <a:p>
          <a:r>
            <a:rPr lang="en-US" dirty="0"/>
            <a:t>Amna Qazi</a:t>
          </a:r>
        </a:p>
      </dgm:t>
    </dgm:pt>
    <dgm:pt modelId="{78C4E58C-9102-44E7-AC7D-A14446CC8BE2}" type="parTrans" cxnId="{E54DB29E-BED4-4D03-9242-1701645A570A}">
      <dgm:prSet/>
      <dgm:spPr/>
      <dgm:t>
        <a:bodyPr/>
        <a:lstStyle/>
        <a:p>
          <a:endParaRPr lang="en-US"/>
        </a:p>
      </dgm:t>
    </dgm:pt>
    <dgm:pt modelId="{9EE2FB5F-B6E5-44C0-9E83-7C54FC93E63F}" type="sibTrans" cxnId="{E54DB29E-BED4-4D03-9242-1701645A570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AE8F209-AFCD-4DDF-8A92-C05264FAB936}">
      <dgm:prSet/>
      <dgm:spPr/>
      <dgm:t>
        <a:bodyPr/>
        <a:lstStyle/>
        <a:p>
          <a:r>
            <a:rPr lang="en-US"/>
            <a:t>Prepare for next week</a:t>
          </a:r>
        </a:p>
      </dgm:t>
    </dgm:pt>
    <dgm:pt modelId="{A8049CBB-CB3D-4A24-9517-0EBCB7E6AA45}" type="parTrans" cxnId="{C9765FBF-8143-47B2-A2D2-3BA69C3CF061}">
      <dgm:prSet/>
      <dgm:spPr/>
      <dgm:t>
        <a:bodyPr/>
        <a:lstStyle/>
        <a:p>
          <a:endParaRPr lang="en-US"/>
        </a:p>
      </dgm:t>
    </dgm:pt>
    <dgm:pt modelId="{7F52D478-CA75-4921-A692-1885A33B6808}" type="sibTrans" cxnId="{C9765FBF-8143-47B2-A2D2-3BA69C3CF061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3CEE0360-85EA-7C42-824E-36606775C85C}" type="pres">
      <dgm:prSet presAssocID="{62C0A52C-4981-47A4-827B-11D512C726E8}" presName="Name0" presStyleCnt="0">
        <dgm:presLayoutVars>
          <dgm:animLvl val="lvl"/>
          <dgm:resizeHandles val="exact"/>
        </dgm:presLayoutVars>
      </dgm:prSet>
      <dgm:spPr/>
    </dgm:pt>
    <dgm:pt modelId="{BE362A67-014A-C244-87B3-5C22CC530712}" type="pres">
      <dgm:prSet presAssocID="{EACDE779-C4A4-4FD2-8DD3-D8BCF6771422}" presName="compositeNode" presStyleCnt="0">
        <dgm:presLayoutVars>
          <dgm:bulletEnabled val="1"/>
        </dgm:presLayoutVars>
      </dgm:prSet>
      <dgm:spPr/>
    </dgm:pt>
    <dgm:pt modelId="{7437CF96-24AA-204B-9640-2D37D8755C14}" type="pres">
      <dgm:prSet presAssocID="{EACDE779-C4A4-4FD2-8DD3-D8BCF6771422}" presName="bgRect" presStyleLbl="alignNode1" presStyleIdx="0" presStyleCnt="4"/>
      <dgm:spPr/>
    </dgm:pt>
    <dgm:pt modelId="{E901FA86-C275-C44E-901D-966E3C509A9E}" type="pres">
      <dgm:prSet presAssocID="{8B671EA2-2CC5-4183-917D-8F75C67B683C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6805D20B-3642-4B4E-B179-0CFEA57E6D81}" type="pres">
      <dgm:prSet presAssocID="{EACDE779-C4A4-4FD2-8DD3-D8BCF6771422}" presName="nodeRect" presStyleLbl="alignNode1" presStyleIdx="0" presStyleCnt="4">
        <dgm:presLayoutVars>
          <dgm:bulletEnabled val="1"/>
        </dgm:presLayoutVars>
      </dgm:prSet>
      <dgm:spPr/>
    </dgm:pt>
    <dgm:pt modelId="{88E88C19-530C-1346-AE83-19EF9334277E}" type="pres">
      <dgm:prSet presAssocID="{8B671EA2-2CC5-4183-917D-8F75C67B683C}" presName="sibTrans" presStyleCnt="0"/>
      <dgm:spPr/>
    </dgm:pt>
    <dgm:pt modelId="{4E115D59-83F4-C64B-BFEF-72B1DC99AD40}" type="pres">
      <dgm:prSet presAssocID="{FEB3A53F-EB91-4F2D-A4D3-FBACFB408025}" presName="compositeNode" presStyleCnt="0">
        <dgm:presLayoutVars>
          <dgm:bulletEnabled val="1"/>
        </dgm:presLayoutVars>
      </dgm:prSet>
      <dgm:spPr/>
    </dgm:pt>
    <dgm:pt modelId="{FBDB2D67-FA01-6E4A-BC90-C2A258BBC356}" type="pres">
      <dgm:prSet presAssocID="{FEB3A53F-EB91-4F2D-A4D3-FBACFB408025}" presName="bgRect" presStyleLbl="alignNode1" presStyleIdx="1" presStyleCnt="4"/>
      <dgm:spPr/>
    </dgm:pt>
    <dgm:pt modelId="{439767D4-A384-784A-B2E3-38841A5E0BE4}" type="pres">
      <dgm:prSet presAssocID="{58C2007B-E471-471E-AEBB-1DBAAF10193A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55E8AF46-42E5-4D49-A509-883488FB6FAE}" type="pres">
      <dgm:prSet presAssocID="{FEB3A53F-EB91-4F2D-A4D3-FBACFB408025}" presName="nodeRect" presStyleLbl="alignNode1" presStyleIdx="1" presStyleCnt="4">
        <dgm:presLayoutVars>
          <dgm:bulletEnabled val="1"/>
        </dgm:presLayoutVars>
      </dgm:prSet>
      <dgm:spPr/>
    </dgm:pt>
    <dgm:pt modelId="{6B9B3497-F715-9B48-8A22-4E72B854BFBD}" type="pres">
      <dgm:prSet presAssocID="{58C2007B-E471-471E-AEBB-1DBAAF10193A}" presName="sibTrans" presStyleCnt="0"/>
      <dgm:spPr/>
    </dgm:pt>
    <dgm:pt modelId="{186A5B98-932D-E244-9F15-ACAD67F83C01}" type="pres">
      <dgm:prSet presAssocID="{F8192143-CF22-4D31-BA70-FF5F2C4CE8DD}" presName="compositeNode" presStyleCnt="0">
        <dgm:presLayoutVars>
          <dgm:bulletEnabled val="1"/>
        </dgm:presLayoutVars>
      </dgm:prSet>
      <dgm:spPr/>
    </dgm:pt>
    <dgm:pt modelId="{2EB3C082-36EC-8E43-872D-4B1DC52CD9BE}" type="pres">
      <dgm:prSet presAssocID="{F8192143-CF22-4D31-BA70-FF5F2C4CE8DD}" presName="bgRect" presStyleLbl="alignNode1" presStyleIdx="2" presStyleCnt="4"/>
      <dgm:spPr/>
    </dgm:pt>
    <dgm:pt modelId="{C1DA10E1-B861-5847-96DB-FD10B5FC8DBD}" type="pres">
      <dgm:prSet presAssocID="{9EE2FB5F-B6E5-44C0-9E83-7C54FC93E63F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6436FE2B-79D0-A540-8A2D-583F6D99F2B3}" type="pres">
      <dgm:prSet presAssocID="{F8192143-CF22-4D31-BA70-FF5F2C4CE8DD}" presName="nodeRect" presStyleLbl="alignNode1" presStyleIdx="2" presStyleCnt="4">
        <dgm:presLayoutVars>
          <dgm:bulletEnabled val="1"/>
        </dgm:presLayoutVars>
      </dgm:prSet>
      <dgm:spPr/>
    </dgm:pt>
    <dgm:pt modelId="{31907EF6-2030-C54B-9A57-D3461D3495E8}" type="pres">
      <dgm:prSet presAssocID="{9EE2FB5F-B6E5-44C0-9E83-7C54FC93E63F}" presName="sibTrans" presStyleCnt="0"/>
      <dgm:spPr/>
    </dgm:pt>
    <dgm:pt modelId="{2C43FBF1-4DB9-1B42-81C7-79575272F17C}" type="pres">
      <dgm:prSet presAssocID="{DAE8F209-AFCD-4DDF-8A92-C05264FAB936}" presName="compositeNode" presStyleCnt="0">
        <dgm:presLayoutVars>
          <dgm:bulletEnabled val="1"/>
        </dgm:presLayoutVars>
      </dgm:prSet>
      <dgm:spPr/>
    </dgm:pt>
    <dgm:pt modelId="{0092EA40-3111-B947-86CD-3B53714D1B7F}" type="pres">
      <dgm:prSet presAssocID="{DAE8F209-AFCD-4DDF-8A92-C05264FAB936}" presName="bgRect" presStyleLbl="alignNode1" presStyleIdx="3" presStyleCnt="4"/>
      <dgm:spPr/>
    </dgm:pt>
    <dgm:pt modelId="{9E5A7663-5A82-7C46-972D-D6D87F7C1527}" type="pres">
      <dgm:prSet presAssocID="{7F52D478-CA75-4921-A692-1885A33B6808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96FDDC40-6D93-2D4F-AB3E-2FE0849F8A01}" type="pres">
      <dgm:prSet presAssocID="{DAE8F209-AFCD-4DDF-8A92-C05264FAB936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AE757015-3762-EC4D-8E96-22FCBB627F17}" type="presOf" srcId="{EACDE779-C4A4-4FD2-8DD3-D8BCF6771422}" destId="{6805D20B-3642-4B4E-B179-0CFEA57E6D81}" srcOrd="1" destOrd="0" presId="urn:microsoft.com/office/officeart/2016/7/layout/LinearBlockProcessNumbered"/>
    <dgm:cxn modelId="{15499018-E9F2-436B-88ED-B7412FDAA649}" srcId="{62C0A52C-4981-47A4-827B-11D512C726E8}" destId="{FEB3A53F-EB91-4F2D-A4D3-FBACFB408025}" srcOrd="1" destOrd="0" parTransId="{E477E787-19D3-44F7-8B9A-EBE835926EF4}" sibTransId="{58C2007B-E471-471E-AEBB-1DBAAF10193A}"/>
    <dgm:cxn modelId="{C2A93B3C-67CB-431C-94E7-E7044ED44796}" srcId="{62C0A52C-4981-47A4-827B-11D512C726E8}" destId="{EACDE779-C4A4-4FD2-8DD3-D8BCF6771422}" srcOrd="0" destOrd="0" parTransId="{5F1A754B-734B-4180-AEC5-9E116DA943EA}" sibTransId="{8B671EA2-2CC5-4183-917D-8F75C67B683C}"/>
    <dgm:cxn modelId="{4611B53F-6C19-0043-B8E3-0E4347177A31}" type="presOf" srcId="{DAE8F209-AFCD-4DDF-8A92-C05264FAB936}" destId="{96FDDC40-6D93-2D4F-AB3E-2FE0849F8A01}" srcOrd="1" destOrd="0" presId="urn:microsoft.com/office/officeart/2016/7/layout/LinearBlockProcessNumbered"/>
    <dgm:cxn modelId="{0F012644-3471-E340-8F78-BD5911600A77}" type="presOf" srcId="{DAE8F209-AFCD-4DDF-8A92-C05264FAB936}" destId="{0092EA40-3111-B947-86CD-3B53714D1B7F}" srcOrd="0" destOrd="0" presId="urn:microsoft.com/office/officeart/2016/7/layout/LinearBlockProcessNumbered"/>
    <dgm:cxn modelId="{68E1247B-8606-E24B-B1C8-3D6CDAE57A41}" type="presOf" srcId="{8B671EA2-2CC5-4183-917D-8F75C67B683C}" destId="{E901FA86-C275-C44E-901D-966E3C509A9E}" srcOrd="0" destOrd="0" presId="urn:microsoft.com/office/officeart/2016/7/layout/LinearBlockProcessNumbered"/>
    <dgm:cxn modelId="{D865E87E-E63B-D94B-A15A-F401B213AF49}" type="presOf" srcId="{58C2007B-E471-471E-AEBB-1DBAAF10193A}" destId="{439767D4-A384-784A-B2E3-38841A5E0BE4}" srcOrd="0" destOrd="0" presId="urn:microsoft.com/office/officeart/2016/7/layout/LinearBlockProcessNumbered"/>
    <dgm:cxn modelId="{E520EA96-6C10-624D-A0DC-1E1D17BF93F2}" type="presOf" srcId="{EACDE779-C4A4-4FD2-8DD3-D8BCF6771422}" destId="{7437CF96-24AA-204B-9640-2D37D8755C14}" srcOrd="0" destOrd="0" presId="urn:microsoft.com/office/officeart/2016/7/layout/LinearBlockProcessNumbered"/>
    <dgm:cxn modelId="{E54DB29E-BED4-4D03-9242-1701645A570A}" srcId="{62C0A52C-4981-47A4-827B-11D512C726E8}" destId="{F8192143-CF22-4D31-BA70-FF5F2C4CE8DD}" srcOrd="2" destOrd="0" parTransId="{78C4E58C-9102-44E7-AC7D-A14446CC8BE2}" sibTransId="{9EE2FB5F-B6E5-44C0-9E83-7C54FC93E63F}"/>
    <dgm:cxn modelId="{4B9CCD9E-A38C-E948-B5C7-A6EB50263FB9}" type="presOf" srcId="{62C0A52C-4981-47A4-827B-11D512C726E8}" destId="{3CEE0360-85EA-7C42-824E-36606775C85C}" srcOrd="0" destOrd="0" presId="urn:microsoft.com/office/officeart/2016/7/layout/LinearBlockProcessNumbered"/>
    <dgm:cxn modelId="{358C8A9F-64F7-F34F-9265-7A16455A0060}" type="presOf" srcId="{F8192143-CF22-4D31-BA70-FF5F2C4CE8DD}" destId="{6436FE2B-79D0-A540-8A2D-583F6D99F2B3}" srcOrd="1" destOrd="0" presId="urn:microsoft.com/office/officeart/2016/7/layout/LinearBlockProcessNumbered"/>
    <dgm:cxn modelId="{CA7E28A1-BBF6-5349-BBEF-CFB0A841B9F0}" type="presOf" srcId="{7F52D478-CA75-4921-A692-1885A33B6808}" destId="{9E5A7663-5A82-7C46-972D-D6D87F7C1527}" srcOrd="0" destOrd="0" presId="urn:microsoft.com/office/officeart/2016/7/layout/LinearBlockProcessNumbered"/>
    <dgm:cxn modelId="{A63797AD-AD08-D041-839E-94BACE26BD2F}" type="presOf" srcId="{F8192143-CF22-4D31-BA70-FF5F2C4CE8DD}" destId="{2EB3C082-36EC-8E43-872D-4B1DC52CD9BE}" srcOrd="0" destOrd="0" presId="urn:microsoft.com/office/officeart/2016/7/layout/LinearBlockProcessNumbered"/>
    <dgm:cxn modelId="{C9765FBF-8143-47B2-A2D2-3BA69C3CF061}" srcId="{62C0A52C-4981-47A4-827B-11D512C726E8}" destId="{DAE8F209-AFCD-4DDF-8A92-C05264FAB936}" srcOrd="3" destOrd="0" parTransId="{A8049CBB-CB3D-4A24-9517-0EBCB7E6AA45}" sibTransId="{7F52D478-CA75-4921-A692-1885A33B6808}"/>
    <dgm:cxn modelId="{CCB042C3-E4C4-D347-8E0E-F9B5B00A0297}" type="presOf" srcId="{FEB3A53F-EB91-4F2D-A4D3-FBACFB408025}" destId="{55E8AF46-42E5-4D49-A509-883488FB6FAE}" srcOrd="1" destOrd="0" presId="urn:microsoft.com/office/officeart/2016/7/layout/LinearBlockProcessNumbered"/>
    <dgm:cxn modelId="{6C5962D5-9A52-FB4B-892E-2D5B94C4A6A2}" type="presOf" srcId="{9EE2FB5F-B6E5-44C0-9E83-7C54FC93E63F}" destId="{C1DA10E1-B861-5847-96DB-FD10B5FC8DBD}" srcOrd="0" destOrd="0" presId="urn:microsoft.com/office/officeart/2016/7/layout/LinearBlockProcessNumbered"/>
    <dgm:cxn modelId="{D7E358F8-353D-3A4E-A224-89CF52E3EF6B}" type="presOf" srcId="{FEB3A53F-EB91-4F2D-A4D3-FBACFB408025}" destId="{FBDB2D67-FA01-6E4A-BC90-C2A258BBC356}" srcOrd="0" destOrd="0" presId="urn:microsoft.com/office/officeart/2016/7/layout/LinearBlockProcessNumbered"/>
    <dgm:cxn modelId="{910FFEEB-0092-CC41-98B2-9298EA2F7A57}" type="presParOf" srcId="{3CEE0360-85EA-7C42-824E-36606775C85C}" destId="{BE362A67-014A-C244-87B3-5C22CC530712}" srcOrd="0" destOrd="0" presId="urn:microsoft.com/office/officeart/2016/7/layout/LinearBlockProcessNumbered"/>
    <dgm:cxn modelId="{B9F62910-3C3C-8941-B7C7-A237AE616A75}" type="presParOf" srcId="{BE362A67-014A-C244-87B3-5C22CC530712}" destId="{7437CF96-24AA-204B-9640-2D37D8755C14}" srcOrd="0" destOrd="0" presId="urn:microsoft.com/office/officeart/2016/7/layout/LinearBlockProcessNumbered"/>
    <dgm:cxn modelId="{141C884F-9863-4741-86D4-8986B70CBE18}" type="presParOf" srcId="{BE362A67-014A-C244-87B3-5C22CC530712}" destId="{E901FA86-C275-C44E-901D-966E3C509A9E}" srcOrd="1" destOrd="0" presId="urn:microsoft.com/office/officeart/2016/7/layout/LinearBlockProcessNumbered"/>
    <dgm:cxn modelId="{D764D38C-6A1B-5441-9B5F-F4897525E1F8}" type="presParOf" srcId="{BE362A67-014A-C244-87B3-5C22CC530712}" destId="{6805D20B-3642-4B4E-B179-0CFEA57E6D81}" srcOrd="2" destOrd="0" presId="urn:microsoft.com/office/officeart/2016/7/layout/LinearBlockProcessNumbered"/>
    <dgm:cxn modelId="{579DE0E8-4ABB-3142-B0D9-6B083C4CCA19}" type="presParOf" srcId="{3CEE0360-85EA-7C42-824E-36606775C85C}" destId="{88E88C19-530C-1346-AE83-19EF9334277E}" srcOrd="1" destOrd="0" presId="urn:microsoft.com/office/officeart/2016/7/layout/LinearBlockProcessNumbered"/>
    <dgm:cxn modelId="{35B94DDF-1BC6-324E-B3E0-C3B310801473}" type="presParOf" srcId="{3CEE0360-85EA-7C42-824E-36606775C85C}" destId="{4E115D59-83F4-C64B-BFEF-72B1DC99AD40}" srcOrd="2" destOrd="0" presId="urn:microsoft.com/office/officeart/2016/7/layout/LinearBlockProcessNumbered"/>
    <dgm:cxn modelId="{A859BBA7-0E45-D64F-87E4-913CBBDA4501}" type="presParOf" srcId="{4E115D59-83F4-C64B-BFEF-72B1DC99AD40}" destId="{FBDB2D67-FA01-6E4A-BC90-C2A258BBC356}" srcOrd="0" destOrd="0" presId="urn:microsoft.com/office/officeart/2016/7/layout/LinearBlockProcessNumbered"/>
    <dgm:cxn modelId="{0FA1A477-A3DD-6F44-9B8C-1FA41094E70E}" type="presParOf" srcId="{4E115D59-83F4-C64B-BFEF-72B1DC99AD40}" destId="{439767D4-A384-784A-B2E3-38841A5E0BE4}" srcOrd="1" destOrd="0" presId="urn:microsoft.com/office/officeart/2016/7/layout/LinearBlockProcessNumbered"/>
    <dgm:cxn modelId="{FBC83022-B812-8D4E-B2C4-B50D828B00C1}" type="presParOf" srcId="{4E115D59-83F4-C64B-BFEF-72B1DC99AD40}" destId="{55E8AF46-42E5-4D49-A509-883488FB6FAE}" srcOrd="2" destOrd="0" presId="urn:microsoft.com/office/officeart/2016/7/layout/LinearBlockProcessNumbered"/>
    <dgm:cxn modelId="{65085722-906C-7541-90D0-848C0711C716}" type="presParOf" srcId="{3CEE0360-85EA-7C42-824E-36606775C85C}" destId="{6B9B3497-F715-9B48-8A22-4E72B854BFBD}" srcOrd="3" destOrd="0" presId="urn:microsoft.com/office/officeart/2016/7/layout/LinearBlockProcessNumbered"/>
    <dgm:cxn modelId="{68D0BF10-1A38-554A-9976-6A061DDB1F1D}" type="presParOf" srcId="{3CEE0360-85EA-7C42-824E-36606775C85C}" destId="{186A5B98-932D-E244-9F15-ACAD67F83C01}" srcOrd="4" destOrd="0" presId="urn:microsoft.com/office/officeart/2016/7/layout/LinearBlockProcessNumbered"/>
    <dgm:cxn modelId="{F7A5B37B-D43D-0741-A573-FF4BD530FCD7}" type="presParOf" srcId="{186A5B98-932D-E244-9F15-ACAD67F83C01}" destId="{2EB3C082-36EC-8E43-872D-4B1DC52CD9BE}" srcOrd="0" destOrd="0" presId="urn:microsoft.com/office/officeart/2016/7/layout/LinearBlockProcessNumbered"/>
    <dgm:cxn modelId="{F3998D5B-E5DB-6046-BB10-1CE6B758CA61}" type="presParOf" srcId="{186A5B98-932D-E244-9F15-ACAD67F83C01}" destId="{C1DA10E1-B861-5847-96DB-FD10B5FC8DBD}" srcOrd="1" destOrd="0" presId="urn:microsoft.com/office/officeart/2016/7/layout/LinearBlockProcessNumbered"/>
    <dgm:cxn modelId="{055FC4B3-2614-8B4C-B3D7-2D069B94BE8F}" type="presParOf" srcId="{186A5B98-932D-E244-9F15-ACAD67F83C01}" destId="{6436FE2B-79D0-A540-8A2D-583F6D99F2B3}" srcOrd="2" destOrd="0" presId="urn:microsoft.com/office/officeart/2016/7/layout/LinearBlockProcessNumbered"/>
    <dgm:cxn modelId="{5FD1153A-89D6-A948-8365-B354E9DD745A}" type="presParOf" srcId="{3CEE0360-85EA-7C42-824E-36606775C85C}" destId="{31907EF6-2030-C54B-9A57-D3461D3495E8}" srcOrd="5" destOrd="0" presId="urn:microsoft.com/office/officeart/2016/7/layout/LinearBlockProcessNumbered"/>
    <dgm:cxn modelId="{8AE6E825-AA9C-A74C-AF8B-F0E986C63A7D}" type="presParOf" srcId="{3CEE0360-85EA-7C42-824E-36606775C85C}" destId="{2C43FBF1-4DB9-1B42-81C7-79575272F17C}" srcOrd="6" destOrd="0" presId="urn:microsoft.com/office/officeart/2016/7/layout/LinearBlockProcessNumbered"/>
    <dgm:cxn modelId="{88AF237D-C169-194D-ACE7-7E3594F70874}" type="presParOf" srcId="{2C43FBF1-4DB9-1B42-81C7-79575272F17C}" destId="{0092EA40-3111-B947-86CD-3B53714D1B7F}" srcOrd="0" destOrd="0" presId="urn:microsoft.com/office/officeart/2016/7/layout/LinearBlockProcessNumbered"/>
    <dgm:cxn modelId="{EE8ECCE6-C489-CD48-9FB6-FC601165F1F1}" type="presParOf" srcId="{2C43FBF1-4DB9-1B42-81C7-79575272F17C}" destId="{9E5A7663-5A82-7C46-972D-D6D87F7C1527}" srcOrd="1" destOrd="0" presId="urn:microsoft.com/office/officeart/2016/7/layout/LinearBlockProcessNumbered"/>
    <dgm:cxn modelId="{53115E2D-FD70-5142-BA92-1CE32E6D76BC}" type="presParOf" srcId="{2C43FBF1-4DB9-1B42-81C7-79575272F17C}" destId="{96FDDC40-6D93-2D4F-AB3E-2FE0849F8A0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8D37A8-FDD2-45E8-95A3-7F874E5AC12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7B0955E-1416-4795-AD5D-CE3DB68A3D0B}">
      <dgm:prSet/>
      <dgm:spPr/>
      <dgm:t>
        <a:bodyPr/>
        <a:lstStyle/>
        <a:p>
          <a:r>
            <a:rPr lang="en-CA"/>
            <a:t>Developed by </a:t>
          </a:r>
          <a:r>
            <a:rPr lang="en-CA" b="1"/>
            <a:t>M.A.K. Halliday</a:t>
          </a:r>
          <a:endParaRPr lang="en-US"/>
        </a:p>
      </dgm:t>
    </dgm:pt>
    <dgm:pt modelId="{01F2EE1A-21C9-46C3-837D-609ED1CC8E2E}" type="parTrans" cxnId="{3031B819-8CDC-4EE7-96BF-9EAD71185542}">
      <dgm:prSet/>
      <dgm:spPr/>
      <dgm:t>
        <a:bodyPr/>
        <a:lstStyle/>
        <a:p>
          <a:endParaRPr lang="en-US"/>
        </a:p>
      </dgm:t>
    </dgm:pt>
    <dgm:pt modelId="{6E554157-38F8-404F-9CED-A58FE162270D}" type="sibTrans" cxnId="{3031B819-8CDC-4EE7-96BF-9EAD71185542}">
      <dgm:prSet/>
      <dgm:spPr/>
      <dgm:t>
        <a:bodyPr/>
        <a:lstStyle/>
        <a:p>
          <a:endParaRPr lang="en-US"/>
        </a:p>
      </dgm:t>
    </dgm:pt>
    <dgm:pt modelId="{017B86B5-A2CE-4899-A847-21692E7697A7}">
      <dgm:prSet/>
      <dgm:spPr/>
      <dgm:t>
        <a:bodyPr/>
        <a:lstStyle/>
        <a:p>
          <a:r>
            <a:rPr lang="en-CA"/>
            <a:t>Views language as a </a:t>
          </a:r>
          <a:r>
            <a:rPr lang="en-CA" b="1"/>
            <a:t>social semiotic system</a:t>
          </a:r>
          <a:endParaRPr lang="en-US"/>
        </a:p>
      </dgm:t>
    </dgm:pt>
    <dgm:pt modelId="{96207ACF-F543-4E53-B690-9BCF5D9E86D5}" type="parTrans" cxnId="{98DF6C76-6C5B-4356-9988-75483E340614}">
      <dgm:prSet/>
      <dgm:spPr/>
      <dgm:t>
        <a:bodyPr/>
        <a:lstStyle/>
        <a:p>
          <a:endParaRPr lang="en-US"/>
        </a:p>
      </dgm:t>
    </dgm:pt>
    <dgm:pt modelId="{546B5C47-11DD-4D29-876A-EF6989297A55}" type="sibTrans" cxnId="{98DF6C76-6C5B-4356-9988-75483E340614}">
      <dgm:prSet/>
      <dgm:spPr/>
      <dgm:t>
        <a:bodyPr/>
        <a:lstStyle/>
        <a:p>
          <a:endParaRPr lang="en-US"/>
        </a:p>
      </dgm:t>
    </dgm:pt>
    <dgm:pt modelId="{6B22909A-BFD4-47D3-A610-1E0789A1D3A2}">
      <dgm:prSet/>
      <dgm:spPr/>
      <dgm:t>
        <a:bodyPr/>
        <a:lstStyle/>
        <a:p>
          <a:r>
            <a:rPr lang="en-CA"/>
            <a:t>Focuses on </a:t>
          </a:r>
          <a:r>
            <a:rPr lang="en-CA" b="1"/>
            <a:t>how language functions in context</a:t>
          </a:r>
          <a:r>
            <a:rPr lang="en-CA"/>
            <a:t> to make meaning</a:t>
          </a:r>
          <a:endParaRPr lang="en-US"/>
        </a:p>
      </dgm:t>
    </dgm:pt>
    <dgm:pt modelId="{A04E32EB-2F88-4573-9F05-93DD054F36C7}" type="parTrans" cxnId="{C6284D83-E0D8-4176-8123-FE7AD1ADE37D}">
      <dgm:prSet/>
      <dgm:spPr/>
      <dgm:t>
        <a:bodyPr/>
        <a:lstStyle/>
        <a:p>
          <a:endParaRPr lang="en-US"/>
        </a:p>
      </dgm:t>
    </dgm:pt>
    <dgm:pt modelId="{3B20B9CD-41CA-478D-BC12-D0B36CF908AC}" type="sibTrans" cxnId="{C6284D83-E0D8-4176-8123-FE7AD1ADE37D}">
      <dgm:prSet/>
      <dgm:spPr/>
      <dgm:t>
        <a:bodyPr/>
        <a:lstStyle/>
        <a:p>
          <a:endParaRPr lang="en-US"/>
        </a:p>
      </dgm:t>
    </dgm:pt>
    <dgm:pt modelId="{0942B734-5BAC-BC4D-B975-0056005B9F00}" type="pres">
      <dgm:prSet presAssocID="{0E8D37A8-FDD2-45E8-95A3-7F874E5AC124}" presName="vert0" presStyleCnt="0">
        <dgm:presLayoutVars>
          <dgm:dir/>
          <dgm:animOne val="branch"/>
          <dgm:animLvl val="lvl"/>
        </dgm:presLayoutVars>
      </dgm:prSet>
      <dgm:spPr/>
    </dgm:pt>
    <dgm:pt modelId="{3FE1B174-BE61-814E-BBCB-1BAD675D8C2D}" type="pres">
      <dgm:prSet presAssocID="{D7B0955E-1416-4795-AD5D-CE3DB68A3D0B}" presName="thickLine" presStyleLbl="alignNode1" presStyleIdx="0" presStyleCnt="3"/>
      <dgm:spPr/>
    </dgm:pt>
    <dgm:pt modelId="{C1825D26-8271-954F-A4EE-DC229662566F}" type="pres">
      <dgm:prSet presAssocID="{D7B0955E-1416-4795-AD5D-CE3DB68A3D0B}" presName="horz1" presStyleCnt="0"/>
      <dgm:spPr/>
    </dgm:pt>
    <dgm:pt modelId="{DA8917BD-D306-414B-9BB4-711CDFA750B3}" type="pres">
      <dgm:prSet presAssocID="{D7B0955E-1416-4795-AD5D-CE3DB68A3D0B}" presName="tx1" presStyleLbl="revTx" presStyleIdx="0" presStyleCnt="3"/>
      <dgm:spPr/>
    </dgm:pt>
    <dgm:pt modelId="{A2CE568C-50BF-B549-99C2-94F84314F02E}" type="pres">
      <dgm:prSet presAssocID="{D7B0955E-1416-4795-AD5D-CE3DB68A3D0B}" presName="vert1" presStyleCnt="0"/>
      <dgm:spPr/>
    </dgm:pt>
    <dgm:pt modelId="{E60C4C6D-EA85-A041-9BCC-53BC85169E4E}" type="pres">
      <dgm:prSet presAssocID="{017B86B5-A2CE-4899-A847-21692E7697A7}" presName="thickLine" presStyleLbl="alignNode1" presStyleIdx="1" presStyleCnt="3"/>
      <dgm:spPr/>
    </dgm:pt>
    <dgm:pt modelId="{586C61A4-D813-6D48-8FD0-A1DAE82880AF}" type="pres">
      <dgm:prSet presAssocID="{017B86B5-A2CE-4899-A847-21692E7697A7}" presName="horz1" presStyleCnt="0"/>
      <dgm:spPr/>
    </dgm:pt>
    <dgm:pt modelId="{F3291210-9DE3-8143-95FB-28B59AB073D3}" type="pres">
      <dgm:prSet presAssocID="{017B86B5-A2CE-4899-A847-21692E7697A7}" presName="tx1" presStyleLbl="revTx" presStyleIdx="1" presStyleCnt="3"/>
      <dgm:spPr/>
    </dgm:pt>
    <dgm:pt modelId="{B8FCCAAD-CA27-B04F-83A8-BFD50BE514D4}" type="pres">
      <dgm:prSet presAssocID="{017B86B5-A2CE-4899-A847-21692E7697A7}" presName="vert1" presStyleCnt="0"/>
      <dgm:spPr/>
    </dgm:pt>
    <dgm:pt modelId="{B0540F65-A53A-9D43-AFF4-56DF61BC941F}" type="pres">
      <dgm:prSet presAssocID="{6B22909A-BFD4-47D3-A610-1E0789A1D3A2}" presName="thickLine" presStyleLbl="alignNode1" presStyleIdx="2" presStyleCnt="3"/>
      <dgm:spPr/>
    </dgm:pt>
    <dgm:pt modelId="{DC3078C3-CB2D-4543-AFA6-DAB996137D2C}" type="pres">
      <dgm:prSet presAssocID="{6B22909A-BFD4-47D3-A610-1E0789A1D3A2}" presName="horz1" presStyleCnt="0"/>
      <dgm:spPr/>
    </dgm:pt>
    <dgm:pt modelId="{E3E0D55D-D353-BE48-8FC3-A626AD5B946C}" type="pres">
      <dgm:prSet presAssocID="{6B22909A-BFD4-47D3-A610-1E0789A1D3A2}" presName="tx1" presStyleLbl="revTx" presStyleIdx="2" presStyleCnt="3"/>
      <dgm:spPr/>
    </dgm:pt>
    <dgm:pt modelId="{92BFF9C2-3F10-9044-98B2-FF3BCDCCF993}" type="pres">
      <dgm:prSet presAssocID="{6B22909A-BFD4-47D3-A610-1E0789A1D3A2}" presName="vert1" presStyleCnt="0"/>
      <dgm:spPr/>
    </dgm:pt>
  </dgm:ptLst>
  <dgm:cxnLst>
    <dgm:cxn modelId="{83940C19-4F95-FF46-8674-EADE5FE25C40}" type="presOf" srcId="{6B22909A-BFD4-47D3-A610-1E0789A1D3A2}" destId="{E3E0D55D-D353-BE48-8FC3-A626AD5B946C}" srcOrd="0" destOrd="0" presId="urn:microsoft.com/office/officeart/2008/layout/LinedList"/>
    <dgm:cxn modelId="{3031B819-8CDC-4EE7-96BF-9EAD71185542}" srcId="{0E8D37A8-FDD2-45E8-95A3-7F874E5AC124}" destId="{D7B0955E-1416-4795-AD5D-CE3DB68A3D0B}" srcOrd="0" destOrd="0" parTransId="{01F2EE1A-21C9-46C3-837D-609ED1CC8E2E}" sibTransId="{6E554157-38F8-404F-9CED-A58FE162270D}"/>
    <dgm:cxn modelId="{5F257769-6097-AE46-ADCD-C44381824FF5}" type="presOf" srcId="{0E8D37A8-FDD2-45E8-95A3-7F874E5AC124}" destId="{0942B734-5BAC-BC4D-B975-0056005B9F00}" srcOrd="0" destOrd="0" presId="urn:microsoft.com/office/officeart/2008/layout/LinedList"/>
    <dgm:cxn modelId="{98DF6C76-6C5B-4356-9988-75483E340614}" srcId="{0E8D37A8-FDD2-45E8-95A3-7F874E5AC124}" destId="{017B86B5-A2CE-4899-A847-21692E7697A7}" srcOrd="1" destOrd="0" parTransId="{96207ACF-F543-4E53-B690-9BCF5D9E86D5}" sibTransId="{546B5C47-11DD-4D29-876A-EF6989297A55}"/>
    <dgm:cxn modelId="{CC29197D-FD96-5C48-9DC5-7D98E2EF37F1}" type="presOf" srcId="{D7B0955E-1416-4795-AD5D-CE3DB68A3D0B}" destId="{DA8917BD-D306-414B-9BB4-711CDFA750B3}" srcOrd="0" destOrd="0" presId="urn:microsoft.com/office/officeart/2008/layout/LinedList"/>
    <dgm:cxn modelId="{C6284D83-E0D8-4176-8123-FE7AD1ADE37D}" srcId="{0E8D37A8-FDD2-45E8-95A3-7F874E5AC124}" destId="{6B22909A-BFD4-47D3-A610-1E0789A1D3A2}" srcOrd="2" destOrd="0" parTransId="{A04E32EB-2F88-4573-9F05-93DD054F36C7}" sibTransId="{3B20B9CD-41CA-478D-BC12-D0B36CF908AC}"/>
    <dgm:cxn modelId="{274DB0E5-80AA-8046-A194-450E4529E309}" type="presOf" srcId="{017B86B5-A2CE-4899-A847-21692E7697A7}" destId="{F3291210-9DE3-8143-95FB-28B59AB073D3}" srcOrd="0" destOrd="0" presId="urn:microsoft.com/office/officeart/2008/layout/LinedList"/>
    <dgm:cxn modelId="{15A73466-CAB6-2448-980E-02B2121F6439}" type="presParOf" srcId="{0942B734-5BAC-BC4D-B975-0056005B9F00}" destId="{3FE1B174-BE61-814E-BBCB-1BAD675D8C2D}" srcOrd="0" destOrd="0" presId="urn:microsoft.com/office/officeart/2008/layout/LinedList"/>
    <dgm:cxn modelId="{1596478E-6449-4A48-96B3-A26054927A33}" type="presParOf" srcId="{0942B734-5BAC-BC4D-B975-0056005B9F00}" destId="{C1825D26-8271-954F-A4EE-DC229662566F}" srcOrd="1" destOrd="0" presId="urn:microsoft.com/office/officeart/2008/layout/LinedList"/>
    <dgm:cxn modelId="{340A7CEB-5F3A-A046-A645-F2B3B11696D7}" type="presParOf" srcId="{C1825D26-8271-954F-A4EE-DC229662566F}" destId="{DA8917BD-D306-414B-9BB4-711CDFA750B3}" srcOrd="0" destOrd="0" presId="urn:microsoft.com/office/officeart/2008/layout/LinedList"/>
    <dgm:cxn modelId="{1F975D93-20DB-AE41-8209-BEAEBEB5A76C}" type="presParOf" srcId="{C1825D26-8271-954F-A4EE-DC229662566F}" destId="{A2CE568C-50BF-B549-99C2-94F84314F02E}" srcOrd="1" destOrd="0" presId="urn:microsoft.com/office/officeart/2008/layout/LinedList"/>
    <dgm:cxn modelId="{B936918A-52DD-8547-B3DD-E1CEB4BF98E9}" type="presParOf" srcId="{0942B734-5BAC-BC4D-B975-0056005B9F00}" destId="{E60C4C6D-EA85-A041-9BCC-53BC85169E4E}" srcOrd="2" destOrd="0" presId="urn:microsoft.com/office/officeart/2008/layout/LinedList"/>
    <dgm:cxn modelId="{B66AAA6A-7A69-F74B-8FAE-8D60524DBB88}" type="presParOf" srcId="{0942B734-5BAC-BC4D-B975-0056005B9F00}" destId="{586C61A4-D813-6D48-8FD0-A1DAE82880AF}" srcOrd="3" destOrd="0" presId="urn:microsoft.com/office/officeart/2008/layout/LinedList"/>
    <dgm:cxn modelId="{ABC2FB11-38A2-8946-B29B-4CA3A02154A9}" type="presParOf" srcId="{586C61A4-D813-6D48-8FD0-A1DAE82880AF}" destId="{F3291210-9DE3-8143-95FB-28B59AB073D3}" srcOrd="0" destOrd="0" presId="urn:microsoft.com/office/officeart/2008/layout/LinedList"/>
    <dgm:cxn modelId="{FE514E8C-841B-2042-B8C8-23284014F4E6}" type="presParOf" srcId="{586C61A4-D813-6D48-8FD0-A1DAE82880AF}" destId="{B8FCCAAD-CA27-B04F-83A8-BFD50BE514D4}" srcOrd="1" destOrd="0" presId="urn:microsoft.com/office/officeart/2008/layout/LinedList"/>
    <dgm:cxn modelId="{CC06F4FF-212B-BB4F-BE50-5E29D044A878}" type="presParOf" srcId="{0942B734-5BAC-BC4D-B975-0056005B9F00}" destId="{B0540F65-A53A-9D43-AFF4-56DF61BC941F}" srcOrd="4" destOrd="0" presId="urn:microsoft.com/office/officeart/2008/layout/LinedList"/>
    <dgm:cxn modelId="{5865D106-C4D8-9E41-AB21-681836716CD0}" type="presParOf" srcId="{0942B734-5BAC-BC4D-B975-0056005B9F00}" destId="{DC3078C3-CB2D-4543-AFA6-DAB996137D2C}" srcOrd="5" destOrd="0" presId="urn:microsoft.com/office/officeart/2008/layout/LinedList"/>
    <dgm:cxn modelId="{FD4E0FF7-69F3-0C43-BEFC-7F245CDDEC57}" type="presParOf" srcId="{DC3078C3-CB2D-4543-AFA6-DAB996137D2C}" destId="{E3E0D55D-D353-BE48-8FC3-A626AD5B946C}" srcOrd="0" destOrd="0" presId="urn:microsoft.com/office/officeart/2008/layout/LinedList"/>
    <dgm:cxn modelId="{D477E209-1750-DA4B-9AAB-4699CD5DA678}" type="presParOf" srcId="{DC3078C3-CB2D-4543-AFA6-DAB996137D2C}" destId="{92BFF9C2-3F10-9044-98B2-FF3BCDCCF9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7CF96-24AA-204B-9640-2D37D8755C14}">
      <dsp:nvSpPr>
        <dsp:cNvPr id="0" name=""/>
        <dsp:cNvSpPr/>
      </dsp:nvSpPr>
      <dsp:spPr>
        <a:xfrm>
          <a:off x="205" y="688273"/>
          <a:ext cx="2479997" cy="29759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Recap on SFL and Ideational </a:t>
          </a:r>
          <a:r>
            <a:rPr lang="en-US" sz="2600" kern="1200" dirty="0" err="1"/>
            <a:t>Metafunction</a:t>
          </a:r>
          <a:endParaRPr lang="en-US" sz="2600" kern="1200" dirty="0"/>
        </a:p>
      </dsp:txBody>
      <dsp:txXfrm>
        <a:off x="205" y="1878672"/>
        <a:ext cx="2479997" cy="1785598"/>
      </dsp:txXfrm>
    </dsp:sp>
    <dsp:sp modelId="{E901FA86-C275-C44E-901D-966E3C509A9E}">
      <dsp:nvSpPr>
        <dsp:cNvPr id="0" name=""/>
        <dsp:cNvSpPr/>
      </dsp:nvSpPr>
      <dsp:spPr>
        <a:xfrm>
          <a:off x="205" y="688273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688273"/>
        <a:ext cx="2479997" cy="1190398"/>
      </dsp:txXfrm>
    </dsp:sp>
    <dsp:sp modelId="{FBDB2D67-FA01-6E4A-BC90-C2A258BBC356}">
      <dsp:nvSpPr>
        <dsp:cNvPr id="0" name=""/>
        <dsp:cNvSpPr/>
      </dsp:nvSpPr>
      <dsp:spPr>
        <a:xfrm>
          <a:off x="2678602" y="688273"/>
          <a:ext cx="2479997" cy="29759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Introduction to Interpersonal </a:t>
          </a:r>
          <a:r>
            <a:rPr lang="en-US" sz="2600" kern="1200" dirty="0" err="1"/>
            <a:t>Metafunction</a:t>
          </a:r>
          <a:endParaRPr lang="en-US" sz="2600" kern="1200" dirty="0"/>
        </a:p>
      </dsp:txBody>
      <dsp:txXfrm>
        <a:off x="2678602" y="1878672"/>
        <a:ext cx="2479997" cy="1785598"/>
      </dsp:txXfrm>
    </dsp:sp>
    <dsp:sp modelId="{439767D4-A384-784A-B2E3-38841A5E0BE4}">
      <dsp:nvSpPr>
        <dsp:cNvPr id="0" name=""/>
        <dsp:cNvSpPr/>
      </dsp:nvSpPr>
      <dsp:spPr>
        <a:xfrm>
          <a:off x="2678602" y="688273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688273"/>
        <a:ext cx="2479997" cy="1190398"/>
      </dsp:txXfrm>
    </dsp:sp>
    <dsp:sp modelId="{2EB3C082-36EC-8E43-872D-4B1DC52CD9BE}">
      <dsp:nvSpPr>
        <dsp:cNvPr id="0" name=""/>
        <dsp:cNvSpPr/>
      </dsp:nvSpPr>
      <dsp:spPr>
        <a:xfrm>
          <a:off x="5356999" y="688273"/>
          <a:ext cx="2479997" cy="29759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Guest: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Amna Qazi</a:t>
          </a:r>
        </a:p>
      </dsp:txBody>
      <dsp:txXfrm>
        <a:off x="5356999" y="1878672"/>
        <a:ext cx="2479997" cy="1785598"/>
      </dsp:txXfrm>
    </dsp:sp>
    <dsp:sp modelId="{C1DA10E1-B861-5847-96DB-FD10B5FC8DBD}">
      <dsp:nvSpPr>
        <dsp:cNvPr id="0" name=""/>
        <dsp:cNvSpPr/>
      </dsp:nvSpPr>
      <dsp:spPr>
        <a:xfrm>
          <a:off x="5356999" y="688273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688273"/>
        <a:ext cx="2479997" cy="1190398"/>
      </dsp:txXfrm>
    </dsp:sp>
    <dsp:sp modelId="{0092EA40-3111-B947-86CD-3B53714D1B7F}">
      <dsp:nvSpPr>
        <dsp:cNvPr id="0" name=""/>
        <dsp:cNvSpPr/>
      </dsp:nvSpPr>
      <dsp:spPr>
        <a:xfrm>
          <a:off x="8035397" y="688273"/>
          <a:ext cx="2479997" cy="29759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Prepare for next week</a:t>
          </a:r>
        </a:p>
      </dsp:txBody>
      <dsp:txXfrm>
        <a:off x="8035397" y="1878672"/>
        <a:ext cx="2479997" cy="1785598"/>
      </dsp:txXfrm>
    </dsp:sp>
    <dsp:sp modelId="{9E5A7663-5A82-7C46-972D-D6D87F7C1527}">
      <dsp:nvSpPr>
        <dsp:cNvPr id="0" name=""/>
        <dsp:cNvSpPr/>
      </dsp:nvSpPr>
      <dsp:spPr>
        <a:xfrm>
          <a:off x="8035397" y="688273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688273"/>
        <a:ext cx="2479997" cy="1190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B174-BE61-814E-BBCB-1BAD675D8C2D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917BD-D306-414B-9BB4-711CDFA750B3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/>
            <a:t>Developed by </a:t>
          </a:r>
          <a:r>
            <a:rPr lang="en-CA" sz="3700" b="1" kern="1200"/>
            <a:t>M.A.K. Halliday</a:t>
          </a:r>
          <a:endParaRPr lang="en-US" sz="3700" kern="1200"/>
        </a:p>
      </dsp:txBody>
      <dsp:txXfrm>
        <a:off x="0" y="2703"/>
        <a:ext cx="6900512" cy="1843578"/>
      </dsp:txXfrm>
    </dsp:sp>
    <dsp:sp modelId="{E60C4C6D-EA85-A041-9BCC-53BC85169E4E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91210-9DE3-8143-95FB-28B59AB073D3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/>
            <a:t>Views language as a </a:t>
          </a:r>
          <a:r>
            <a:rPr lang="en-CA" sz="3700" b="1" kern="1200"/>
            <a:t>social semiotic system</a:t>
          </a:r>
          <a:endParaRPr lang="en-US" sz="3700" kern="1200"/>
        </a:p>
      </dsp:txBody>
      <dsp:txXfrm>
        <a:off x="0" y="1846281"/>
        <a:ext cx="6900512" cy="1843578"/>
      </dsp:txXfrm>
    </dsp:sp>
    <dsp:sp modelId="{B0540F65-A53A-9D43-AFF4-56DF61BC941F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0D55D-D353-BE48-8FC3-A626AD5B946C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kern="1200"/>
            <a:t>Focuses on </a:t>
          </a:r>
          <a:r>
            <a:rPr lang="en-CA" sz="3700" b="1" kern="1200"/>
            <a:t>how language functions in context</a:t>
          </a:r>
          <a:r>
            <a:rPr lang="en-CA" sz="3700" kern="1200"/>
            <a:t> to make meaning</a:t>
          </a:r>
          <a:endParaRPr lang="en-US" sz="37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CAF95-9090-47D7-969F-CBDE4CEAABE9}" type="datetimeFigureOut">
              <a:rPr lang="en-CA" smtClean="0"/>
              <a:t>2025-09-17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64F2E-D2AF-4384-8354-16036ADCE2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30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64F2E-D2AF-4384-8354-16036ADCE2A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039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5CB4-4221-5276-AFE4-498E07B97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81BE1-D07B-9969-F36D-C9CE56F32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2A0B5-E974-C5C3-DA54-0560C98E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6C8F-E43D-5D19-5C13-A1A50A35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AF58-E05A-C763-A0B7-749D6DCF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4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EF36-F850-44C2-CD61-CC71E6AD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4F94A-EAA0-F0D8-5617-8D429E0D7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D50D8-C980-18C1-09E4-72B2F7BE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6B1C-6508-7388-4042-543ED246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D064E-23E3-1ABD-E4B6-C15BA077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5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B8C6A-1485-647F-6358-C60C3BA64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A1F6E-9F9D-5479-7A2F-D86B4FE38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6F86-B089-5AB1-0EDA-20058834A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12C49-BA63-DCA1-EABD-BBB340D6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17E21-FBA0-94FC-FF78-43AAE160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2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7CE0-A4EA-7E9E-618E-3064AEE1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27EC1-A6E0-371A-B178-C02A2BE43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A440F-8B73-06A0-1AA4-16AD06A1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34E68-E14E-1446-BF32-74A40DE7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68218-2468-A20C-4A64-015B270B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1721-C798-5CEA-AA75-214DD4A1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7D682-37F5-8355-ED99-480BCE190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90D6-57AF-F73B-AFBD-61E71F40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068D6-CA85-0520-0E92-0ACC6B31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FB287-7B08-331B-4A1A-7A9EDF24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4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92DA-6EEB-4068-0584-BEE67149C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F2FD-E2D4-6BCE-FDD7-64500070B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690BE-BDC8-0417-7A6A-6D8330D01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D6751-C91E-13EB-77DE-A19CE0BD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44970-57F5-8100-3754-1E184C0C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1F979-9EA4-269B-420A-0A28FAB4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7610-38AD-5283-543F-19A130EF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85AE6-87C1-4BF0-90D2-925BD935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5E804-C131-FA73-161E-64FDE9C16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A5816-4BD5-FDC0-3C10-D3D4B12B5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70B57-891F-7BD1-71A6-A11AE8729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8F9B8-C74C-B0FD-89AC-EA7FBE0F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8B018-0B39-54F1-77DC-A45D72775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81393-A37F-8F88-BBB0-B94342D7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B5D6-D1E2-B27A-9724-767101FA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164C6-8DAB-F7E2-86DB-8B7B2AD2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6A817-177F-D520-1E28-42B2DF7F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9637-331E-22D2-DBCB-CA981B2E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5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3219E-B423-8748-09DC-E9081282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8A3EC-0DCD-F224-DFBE-B2F23914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A6EB-636C-37A5-FAF1-D5EC88D7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A13B-6D6D-1A20-6AEA-66D494AF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185B1-E400-A1A8-DE35-53A1E83AA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D6D09-9630-762C-B835-267F77D28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C9347-41C1-19EE-60E0-B96BFF3C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F058-89A7-DEAD-901B-875B441C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90EBD-F685-867F-6D73-BDBCF446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8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948E6-CA73-AF0C-A71A-F093233B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DE6D55-93BC-E85D-0351-CB0A5AC7C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A51F3-141C-CD88-3B63-EAABEE576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4D8BC-EEFC-75F2-5AAB-2CEB27C5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C1ACA-9A84-C7CD-7040-AF14A519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BBE0D-C2D6-25CE-D21F-D54E2422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5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00E63-C729-F8A8-6B8F-73C9E12E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5F522-40DC-5518-5C9E-42463DCFE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8569-5374-BCDB-6595-0FA8F8228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F1111-3119-C349-8833-DFA0FB744BC5}" type="datetimeFigureOut">
              <a:rPr lang="en-US" smtClean="0"/>
              <a:t>9/17/25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FF119-56AB-7CC6-71E1-5EF821CE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68FE-57D9-F9D2-BF0C-F2EAEE7F3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7BB0C3-53BF-AD4B-96E2-60CE30F8C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open.spotify.com/artist/7L0DI3wlt7yeY4Hi9I87h8?si=eyLfYhUoR5axkS7JKXrNXQ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sPlwKbGxE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DA611-8C1A-AC3F-4E44-6A99407BA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1157" y="6221185"/>
            <a:ext cx="1159328" cy="913493"/>
          </a:xfrm>
        </p:spPr>
        <p:txBody>
          <a:bodyPr>
            <a:normAutofit/>
          </a:bodyPr>
          <a:lstStyle/>
          <a:p>
            <a:r>
              <a:rPr lang="en-US">
                <a:hlinkClick r:id="rId2"/>
              </a:rPr>
              <a:t>music</a:t>
            </a:r>
            <a:endParaRPr lang="en-US"/>
          </a:p>
        </p:txBody>
      </p:sp>
      <p:pic>
        <p:nvPicPr>
          <p:cNvPr id="3" name="Picture 2" descr="A group of fruits and vegetables&#10;&#10;AI-generated content may be incorrect.">
            <a:extLst>
              <a:ext uri="{FF2B5EF4-FFF2-40B4-BE49-F238E27FC236}">
                <a16:creationId xmlns:a16="http://schemas.microsoft.com/office/drawing/2014/main" id="{8DD5F9DA-C34F-F56E-8609-F333C1279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07733"/>
            <a:ext cx="12192000" cy="92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9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27E8B-9C44-6771-02E5-70090730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This week’s analytic exercise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BC0C9F9-3AEE-B279-A831-880EC108F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Compare  the language in two ads about vaping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Identify mood, modality, appraisal, pronouns, formality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Interpret choices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Reflect on impact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Due Monday, September 22</a:t>
            </a:r>
          </a:p>
          <a:p>
            <a:r>
              <a:rPr lang="en-US" sz="2400" dirty="0">
                <a:solidFill>
                  <a:schemeClr val="tx2"/>
                </a:solidFill>
              </a:rPr>
              <a:t>Upload to Moodle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4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731D72A5-739F-EE67-F2E5-9A3DAD9B7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998F-D65F-E4BB-DAEE-D9191B23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paper with black text&#10;&#10;AI-generated content may be incorrect.">
            <a:extLst>
              <a:ext uri="{FF2B5EF4-FFF2-40B4-BE49-F238E27FC236}">
                <a16:creationId xmlns:a16="http://schemas.microsoft.com/office/drawing/2014/main" id="{FF90600F-1CA6-321C-94CC-094CA4326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913741" y="826256"/>
            <a:ext cx="7115333" cy="5336499"/>
          </a:xfrm>
        </p:spPr>
      </p:pic>
    </p:spTree>
    <p:extLst>
      <p:ext uri="{BB962C8B-B14F-4D97-AF65-F5344CB8AC3E}">
        <p14:creationId xmlns:p14="http://schemas.microsoft.com/office/powerpoint/2010/main" val="409836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 descr="A group of fruits and vegetables&#10;&#10;AI-generated content may be incorrect.">
            <a:extLst>
              <a:ext uri="{FF2B5EF4-FFF2-40B4-BE49-F238E27FC236}">
                <a16:creationId xmlns:a16="http://schemas.microsoft.com/office/drawing/2014/main" id="{E449F612-3E08-F441-80CA-EBD98F8D6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9555"/>
          <a:stretch>
            <a:fillRect/>
          </a:stretch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1AAE-7CBB-06FD-96B3-1208F15C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658109" cy="36303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dirty="0"/>
              <a:t>CMNS 3500 - Language and Power: Clarity, Accessibility and Persuasion in Health Messaging </a:t>
            </a: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qr code with a dinosaur&#10;&#10;AI-generated content may be incorrect.">
            <a:extLst>
              <a:ext uri="{FF2B5EF4-FFF2-40B4-BE49-F238E27FC236}">
                <a16:creationId xmlns:a16="http://schemas.microsoft.com/office/drawing/2014/main" id="{B18998C9-B4AF-6F6A-1019-AF6A6536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879" y="3815819"/>
            <a:ext cx="2857500" cy="285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10A40-ED81-2C96-034F-63F5D870F435}"/>
              </a:ext>
            </a:extLst>
          </p:cNvPr>
          <p:cNvSpPr txBox="1"/>
          <p:nvPr/>
        </p:nvSpPr>
        <p:spPr>
          <a:xfrm>
            <a:off x="4690276" y="3631153"/>
            <a:ext cx="176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Course Website</a:t>
            </a:r>
          </a:p>
        </p:txBody>
      </p:sp>
    </p:spTree>
    <p:extLst>
      <p:ext uri="{BB962C8B-B14F-4D97-AF65-F5344CB8AC3E}">
        <p14:creationId xmlns:p14="http://schemas.microsoft.com/office/powerpoint/2010/main" val="421405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BCB7C-2C29-2066-59AB-D8F8DB52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Territorial Acknowledgement</a:t>
            </a:r>
          </a:p>
        </p:txBody>
      </p:sp>
      <p:pic>
        <p:nvPicPr>
          <p:cNvPr id="6" name="Content Placeholder 5" descr="A forest with trees and leaves&#10;&#10;AI-generated content may be incorrect.">
            <a:extLst>
              <a:ext uri="{FF2B5EF4-FFF2-40B4-BE49-F238E27FC236}">
                <a16:creationId xmlns:a16="http://schemas.microsoft.com/office/drawing/2014/main" id="{75481507-ED51-2941-7661-A80D39859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625"/>
          <a:stretch>
            <a:fillRect/>
          </a:stretch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A14C351-9EC3-0F44-9446-942DD4C9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0410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ECA97-7301-06AF-193C-CB48F56D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Where we’re going today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9E0EC7-BFFA-B1A9-F82F-CF4A32F93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64369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54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B3DDB-F400-264F-E5AE-DE2A8F4D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Recap on Systemic Functional Linguistics	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D112F7-287E-185E-8380-E8435C49E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33646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368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E141E-BC28-D1CC-51CF-76D41A76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6D85C-9F65-67DF-A83A-4BD8F7D1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000" dirty="0"/>
              <a:t>The Interpersonal </a:t>
            </a:r>
            <a:r>
              <a:rPr lang="en-US" sz="5000" dirty="0" err="1"/>
              <a:t>Metafunction</a:t>
            </a:r>
            <a:endParaRPr lang="en-US" sz="50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A0C0-D72D-E6FF-FBA0-E560F0E8B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CA" b="1" dirty="0"/>
              <a:t>Mood</a:t>
            </a:r>
            <a:r>
              <a:rPr lang="en-CA" dirty="0"/>
              <a:t>: giving information, demanding it, offering something, or requesting something.</a:t>
            </a:r>
          </a:p>
          <a:p>
            <a:r>
              <a:rPr lang="en-CA" b="1" dirty="0"/>
              <a:t>Modality</a:t>
            </a:r>
            <a:r>
              <a:rPr lang="en-CA" dirty="0"/>
              <a:t>: expressing certainty, obligation, or possibility (e.g., "must," "might," "should").</a:t>
            </a:r>
          </a:p>
          <a:p>
            <a:r>
              <a:rPr lang="en-CA" b="1" dirty="0"/>
              <a:t>Appraisal</a:t>
            </a:r>
            <a:r>
              <a:rPr lang="en-CA" dirty="0"/>
              <a:t>: being positive, negative, neutral, or evaluative.</a:t>
            </a:r>
          </a:p>
          <a:p>
            <a:r>
              <a:rPr lang="en-CA" b="1" dirty="0"/>
              <a:t>Pronouns and Formality</a:t>
            </a:r>
            <a:r>
              <a:rPr lang="en-CA" dirty="0"/>
              <a:t>: shaping the relationship between speaker and listener.</a:t>
            </a:r>
          </a:p>
        </p:txBody>
      </p:sp>
    </p:spTree>
    <p:extLst>
      <p:ext uri="{BB962C8B-B14F-4D97-AF65-F5344CB8AC3E}">
        <p14:creationId xmlns:p14="http://schemas.microsoft.com/office/powerpoint/2010/main" val="244781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Two people standing together outdoors">
            <a:extLst>
              <a:ext uri="{FF2B5EF4-FFF2-40B4-BE49-F238E27FC236}">
                <a16:creationId xmlns:a16="http://schemas.microsoft.com/office/drawing/2014/main" id="{9D79573A-1070-5D3B-6F6A-F838A9DF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25" r="20425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A923F-34F0-04D4-70EA-CB52DD09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/>
              <a:t>Why the Interpersonal Metafunction Matters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9AB5523-2055-73E8-9DB3-E4A3AA74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CA" dirty="0"/>
              <a:t>It helps us:</a:t>
            </a:r>
          </a:p>
          <a:p>
            <a:r>
              <a:rPr lang="en-CA" b="1" dirty="0"/>
              <a:t>Express feelings and judgments</a:t>
            </a:r>
            <a:r>
              <a:rPr lang="en-CA" dirty="0"/>
              <a:t> (e.g., “I believe this is unfair”)</a:t>
            </a:r>
          </a:p>
          <a:p>
            <a:r>
              <a:rPr lang="en-CA" b="1" dirty="0"/>
              <a:t>Negotiate power and solidarity</a:t>
            </a:r>
            <a:r>
              <a:rPr lang="en-CA" dirty="0"/>
              <a:t> (e.g., “Could you help me?” vs. “Help me now.”)</a:t>
            </a:r>
          </a:p>
          <a:p>
            <a:r>
              <a:rPr lang="en-CA" b="1" dirty="0"/>
              <a:t>Build rapport or assert authority</a:t>
            </a:r>
            <a:r>
              <a:rPr lang="en-CA" dirty="0"/>
              <a:t> depending on the context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086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8AE7E-78E6-725C-1180-E9C8ADAB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Why it matters in health messaging</a:t>
            </a:r>
          </a:p>
        </p:txBody>
      </p:sp>
      <p:pic>
        <p:nvPicPr>
          <p:cNvPr id="7" name="Graphic 6" descr="Cheers">
            <a:extLst>
              <a:ext uri="{FF2B5EF4-FFF2-40B4-BE49-F238E27FC236}">
                <a16:creationId xmlns:a16="http://schemas.microsoft.com/office/drawing/2014/main" id="{E078FC10-5C9F-1A76-293E-AEBF0BCA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4407-30BC-E73F-FDE6-576530C1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Shaping relationships (authority, compliance)</a:t>
            </a:r>
          </a:p>
          <a:p>
            <a:r>
              <a:rPr lang="en-US" sz="2400" dirty="0">
                <a:solidFill>
                  <a:schemeClr val="tx2"/>
                </a:solidFill>
              </a:rPr>
              <a:t>Engaging patients, the public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Influencing health-related behaviour (suggestions, directions)</a:t>
            </a:r>
          </a:p>
          <a:p>
            <a:r>
              <a:rPr lang="en-US" sz="2400" dirty="0">
                <a:solidFill>
                  <a:schemeClr val="tx2"/>
                </a:solidFill>
              </a:rPr>
              <a:t>Expressing support</a:t>
            </a:r>
          </a:p>
          <a:p>
            <a:r>
              <a:rPr lang="en-US" sz="2400" dirty="0">
                <a:solidFill>
                  <a:schemeClr val="tx2"/>
                </a:solidFill>
              </a:rPr>
              <a:t>Challenging stigmatized health conditions or </a:t>
            </a:r>
            <a:r>
              <a:rPr lang="en-US" sz="2400" dirty="0" err="1">
                <a:solidFill>
                  <a:schemeClr val="tx2"/>
                </a:solidFill>
              </a:rPr>
              <a:t>behaviours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551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AEEE-3E40-CF5F-C641-F2B849E5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read the captions for the interpersonal </a:t>
            </a:r>
            <a:r>
              <a:rPr lang="en-US" dirty="0" err="1"/>
              <a:t>metafunction</a:t>
            </a:r>
            <a:r>
              <a:rPr lang="en-US" dirty="0"/>
              <a:t> in action</a:t>
            </a:r>
          </a:p>
        </p:txBody>
      </p:sp>
      <p:pic>
        <p:nvPicPr>
          <p:cNvPr id="7" name="Online Media 6" descr="Health Fraud Scams -- Be Smart, Be Aware, Be Careful Video">
            <a:hlinkClick r:id="" action="ppaction://media"/>
            <a:extLst>
              <a:ext uri="{FF2B5EF4-FFF2-40B4-BE49-F238E27FC236}">
                <a16:creationId xmlns:a16="http://schemas.microsoft.com/office/drawing/2014/main" id="{3E448634-0138-8EEA-F115-965AF8DC8EC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278</Words>
  <Application>Microsoft Macintosh PowerPoint</Application>
  <PresentationFormat>Widescreen</PresentationFormat>
  <Paragraphs>40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CMNS 3500 - Language and Power: Clarity, Accessibility and Persuasion in Health Messaging </vt:lpstr>
      <vt:lpstr>Territorial Acknowledgement</vt:lpstr>
      <vt:lpstr>Where we’re going today </vt:lpstr>
      <vt:lpstr>Recap on Systemic Functional Linguistics </vt:lpstr>
      <vt:lpstr>The Interpersonal Metafunction</vt:lpstr>
      <vt:lpstr>Why the Interpersonal Metafunction Matters</vt:lpstr>
      <vt:lpstr>Why it matters in health messaging</vt:lpstr>
      <vt:lpstr>Listen and read the captions for the interpersonal metafunction in action</vt:lpstr>
      <vt:lpstr>This week’s analytic exercise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Christine Adam</dc:creator>
  <cp:lastModifiedBy>Christine Adam</cp:lastModifiedBy>
  <cp:revision>2</cp:revision>
  <dcterms:created xsi:type="dcterms:W3CDTF">2025-08-31T21:14:13Z</dcterms:created>
  <dcterms:modified xsi:type="dcterms:W3CDTF">2025-09-17T13:39:37Z</dcterms:modified>
</cp:coreProperties>
</file>