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81" r:id="rId3"/>
    <p:sldId id="284" r:id="rId4"/>
    <p:sldId id="290" r:id="rId5"/>
    <p:sldId id="298" r:id="rId6"/>
    <p:sldId id="291" r:id="rId7"/>
    <p:sldId id="292" r:id="rId8"/>
    <p:sldId id="293" r:id="rId9"/>
    <p:sldId id="294" r:id="rId10"/>
    <p:sldId id="295" r:id="rId11"/>
    <p:sldId id="296" r:id="rId12"/>
    <p:sldId id="303" r:id="rId13"/>
    <p:sldId id="304" r:id="rId14"/>
    <p:sldId id="305" r:id="rId15"/>
    <p:sldId id="306" r:id="rId16"/>
    <p:sldId id="307" r:id="rId17"/>
    <p:sldId id="301" r:id="rId18"/>
    <p:sldId id="302" r:id="rId19"/>
    <p:sldId id="299" r:id="rId20"/>
    <p:sldId id="300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98954-5073-304C-B947-AD62333C612B}" v="214" dt="2025-11-20T15:33:43.351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4"/>
    <p:restoredTop sz="94612"/>
  </p:normalViewPr>
  <p:slideViewPr>
    <p:cSldViewPr snapToGrid="0">
      <p:cViewPr varScale="1">
        <p:scale>
          <a:sx n="103" d="100"/>
          <a:sy n="103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Adam" userId="30f4e1d1-f7df-4078-990c-760d9d52422f" providerId="ADAL" clId="{7709C378-E67C-5EDD-AF6C-0544B802BAA6}"/>
    <pc:docChg chg="modSld">
      <pc:chgData name="Christine Adam" userId="30f4e1d1-f7df-4078-990c-760d9d52422f" providerId="ADAL" clId="{7709C378-E67C-5EDD-AF6C-0544B802BAA6}" dt="2025-11-20T15:33:43.346" v="12"/>
      <pc:docMkLst>
        <pc:docMk/>
      </pc:docMkLst>
      <pc:sldChg chg="addSp delSp modSp mod modTransition modAnim">
        <pc:chgData name="Christine Adam" userId="30f4e1d1-f7df-4078-990c-760d9d52422f" providerId="ADAL" clId="{7709C378-E67C-5EDD-AF6C-0544B802BAA6}" dt="2025-11-20T15:30:04.511" v="7"/>
        <pc:sldMkLst>
          <pc:docMk/>
          <pc:sldMk cId="4214050742" sldId="257"/>
        </pc:sldMkLst>
        <pc:picChg chg="add mod">
          <ac:chgData name="Christine Adam" userId="30f4e1d1-f7df-4078-990c-760d9d52422f" providerId="ADAL" clId="{7709C378-E67C-5EDD-AF6C-0544B802BAA6}" dt="2025-11-20T15:26:10.720" v="3" actId="1440"/>
          <ac:picMkLst>
            <pc:docMk/>
            <pc:sldMk cId="4214050742" sldId="257"/>
            <ac:picMk id="3" creationId="{B7E0FB4C-C080-8987-D905-93B6B25DE817}"/>
          </ac:picMkLst>
        </pc:picChg>
        <pc:picChg chg="add del mod">
          <ac:chgData name="Christine Adam" userId="30f4e1d1-f7df-4078-990c-760d9d52422f" providerId="ADAL" clId="{7709C378-E67C-5EDD-AF6C-0544B802BAA6}" dt="2025-11-20T15:29:21.943" v="6"/>
          <ac:picMkLst>
            <pc:docMk/>
            <pc:sldMk cId="4214050742" sldId="257"/>
            <ac:picMk id="4" creationId="{0A6779AF-8F6E-F97E-8FE3-A419E3569672}"/>
          </ac:picMkLst>
        </pc:picChg>
        <pc:picChg chg="add mod">
          <ac:chgData name="Christine Adam" userId="30f4e1d1-f7df-4078-990c-760d9d52422f" providerId="ADAL" clId="{7709C378-E67C-5EDD-AF6C-0544B802BAA6}" dt="2025-11-20T15:30:04.511" v="7"/>
          <ac:picMkLst>
            <pc:docMk/>
            <pc:sldMk cId="4214050742" sldId="257"/>
            <ac:picMk id="5" creationId="{AC54B4CA-371C-AF98-F640-CB203746D8FB}"/>
          </ac:picMkLst>
        </pc:picChg>
      </pc:sldChg>
      <pc:sldChg chg="addSp delSp modSp modTransition modAnim">
        <pc:chgData name="Christine Adam" userId="30f4e1d1-f7df-4078-990c-760d9d52422f" providerId="ADAL" clId="{7709C378-E67C-5EDD-AF6C-0544B802BAA6}" dt="2025-11-20T15:30:04.511" v="7"/>
        <pc:sldMkLst>
          <pc:docMk/>
          <pc:sldMk cId="1324011695" sldId="281"/>
        </pc:sldMkLst>
        <pc:picChg chg="add del mod">
          <ac:chgData name="Christine Adam" userId="30f4e1d1-f7df-4078-990c-760d9d52422f" providerId="ADAL" clId="{7709C378-E67C-5EDD-AF6C-0544B802BAA6}" dt="2025-11-20T15:29:21.943" v="6"/>
          <ac:picMkLst>
            <pc:docMk/>
            <pc:sldMk cId="1324011695" sldId="281"/>
            <ac:picMk id="7" creationId="{3178AEC1-74D4-246D-4F81-73841E5CF105}"/>
          </ac:picMkLst>
        </pc:picChg>
        <pc:picChg chg="add mod">
          <ac:chgData name="Christine Adam" userId="30f4e1d1-f7df-4078-990c-760d9d52422f" providerId="ADAL" clId="{7709C378-E67C-5EDD-AF6C-0544B802BAA6}" dt="2025-11-20T15:30:04.511" v="7"/>
          <ac:picMkLst>
            <pc:docMk/>
            <pc:sldMk cId="1324011695" sldId="281"/>
            <ac:picMk id="10" creationId="{4E1A0C86-2FB4-0A45-73C5-52DE423B0075}"/>
          </ac:picMkLst>
        </pc:picChg>
      </pc:sldChg>
      <pc:sldChg chg="addSp delSp modSp mod modTransition modAnim">
        <pc:chgData name="Christine Adam" userId="30f4e1d1-f7df-4078-990c-760d9d52422f" providerId="ADAL" clId="{7709C378-E67C-5EDD-AF6C-0544B802BAA6}" dt="2025-11-20T15:33:43.346" v="12"/>
        <pc:sldMkLst>
          <pc:docMk/>
          <pc:sldMk cId="2644541735" sldId="284"/>
        </pc:sldMkLst>
        <pc:picChg chg="add del mod">
          <ac:chgData name="Christine Adam" userId="30f4e1d1-f7df-4078-990c-760d9d52422f" providerId="ADAL" clId="{7709C378-E67C-5EDD-AF6C-0544B802BAA6}" dt="2025-11-20T15:29:21.943" v="6"/>
          <ac:picMkLst>
            <pc:docMk/>
            <pc:sldMk cId="2644541735" sldId="284"/>
            <ac:picMk id="6" creationId="{1BE22A63-5366-8AC7-3096-7FE684A98D2D}"/>
          </ac:picMkLst>
        </pc:picChg>
        <pc:picChg chg="add del mod">
          <ac:chgData name="Christine Adam" userId="30f4e1d1-f7df-4078-990c-760d9d52422f" providerId="ADAL" clId="{7709C378-E67C-5EDD-AF6C-0544B802BAA6}" dt="2025-11-20T15:33:09.595" v="11"/>
          <ac:picMkLst>
            <pc:docMk/>
            <pc:sldMk cId="2644541735" sldId="284"/>
            <ac:picMk id="8" creationId="{F04B6E29-4EAD-2528-2939-2FCAB3F244A5}"/>
          </ac:picMkLst>
        </pc:picChg>
        <pc:picChg chg="add mod">
          <ac:chgData name="Christine Adam" userId="30f4e1d1-f7df-4078-990c-760d9d52422f" providerId="ADAL" clId="{7709C378-E67C-5EDD-AF6C-0544B802BAA6}" dt="2025-11-20T15:32:55.602" v="10" actId="208"/>
          <ac:picMkLst>
            <pc:docMk/>
            <pc:sldMk cId="2644541735" sldId="284"/>
            <ac:picMk id="11" creationId="{A6FD971C-30CE-86C7-7FFC-A8B59A0FA354}"/>
          </ac:picMkLst>
        </pc:picChg>
        <pc:picChg chg="add mod">
          <ac:chgData name="Christine Adam" userId="30f4e1d1-f7df-4078-990c-760d9d52422f" providerId="ADAL" clId="{7709C378-E67C-5EDD-AF6C-0544B802BAA6}" dt="2025-11-20T15:33:43.346" v="12"/>
          <ac:picMkLst>
            <pc:docMk/>
            <pc:sldMk cId="2644541735" sldId="284"/>
            <ac:picMk id="12" creationId="{8B533695-904E-3C60-25DE-3BE52D439D2E}"/>
          </ac:picMkLst>
        </pc:picChg>
      </pc:sldChg>
      <pc:sldChg chg="addSp delSp modSp modTransition modAnim">
        <pc:chgData name="Christine Adam" userId="30f4e1d1-f7df-4078-990c-760d9d52422f" providerId="ADAL" clId="{7709C378-E67C-5EDD-AF6C-0544B802BAA6}" dt="2025-11-20T15:29:21.943" v="6"/>
        <pc:sldMkLst>
          <pc:docMk/>
          <pc:sldMk cId="372296329" sldId="290"/>
        </pc:sldMkLst>
        <pc:picChg chg="add del mod">
          <ac:chgData name="Christine Adam" userId="30f4e1d1-f7df-4078-990c-760d9d52422f" providerId="ADAL" clId="{7709C378-E67C-5EDD-AF6C-0544B802BAA6}" dt="2025-11-20T15:27:19.189" v="5"/>
          <ac:picMkLst>
            <pc:docMk/>
            <pc:sldMk cId="372296329" sldId="290"/>
            <ac:picMk id="6" creationId="{16016B35-1924-BFE5-F206-EC1A13852725}"/>
          </ac:picMkLst>
        </pc:picChg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3344516451" sldId="291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547731032" sldId="292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2931193003" sldId="293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2533006356" sldId="294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1480978620" sldId="295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508884388" sldId="296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427484199" sldId="297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2157158699" sldId="298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3476923077" sldId="299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3405030086" sldId="300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2271674525" sldId="301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1565847337" sldId="302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1652539014" sldId="303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3795593872" sldId="304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577565025" sldId="305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908112153" sldId="306"/>
        </pc:sldMkLst>
      </pc:sldChg>
      <pc:sldChg chg="modTransition">
        <pc:chgData name="Christine Adam" userId="30f4e1d1-f7df-4078-990c-760d9d52422f" providerId="ADAL" clId="{7709C378-E67C-5EDD-AF6C-0544B802BAA6}" dt="2025-11-20T15:29:21.943" v="6"/>
        <pc:sldMkLst>
          <pc:docMk/>
          <pc:sldMk cId="2004045870" sldId="307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0A52C-4981-47A4-827B-11D512C726E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CDE779-C4A4-4FD2-8DD3-D8BCF6771422}">
      <dgm:prSet/>
      <dgm:spPr/>
      <dgm:t>
        <a:bodyPr/>
        <a:lstStyle/>
        <a:p>
          <a:r>
            <a:rPr lang="en-US" dirty="0"/>
            <a:t>Controversial Health Claims: Modality and Passives</a:t>
          </a:r>
        </a:p>
      </dgm:t>
    </dgm:pt>
    <dgm:pt modelId="{5F1A754B-734B-4180-AEC5-9E116DA943EA}" type="parTrans" cxnId="{C2A93B3C-67CB-431C-94E7-E7044ED44796}">
      <dgm:prSet/>
      <dgm:spPr/>
      <dgm:t>
        <a:bodyPr/>
        <a:lstStyle/>
        <a:p>
          <a:endParaRPr lang="en-US"/>
        </a:p>
      </dgm:t>
    </dgm:pt>
    <dgm:pt modelId="{8B671EA2-2CC5-4183-917D-8F75C67B683C}" type="sibTrans" cxnId="{C2A93B3C-67CB-431C-94E7-E7044ED4479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EB3A53F-EB91-4F2D-A4D3-FBACFB408025}">
      <dgm:prSet/>
      <dgm:spPr/>
      <dgm:t>
        <a:bodyPr/>
        <a:lstStyle/>
        <a:p>
          <a:r>
            <a:rPr lang="en-US" dirty="0"/>
            <a:t>Assessing the </a:t>
          </a:r>
        </a:p>
        <a:p>
          <a:r>
            <a:rPr lang="en-US" dirty="0"/>
            <a:t>Un-Essay</a:t>
          </a:r>
        </a:p>
      </dgm:t>
    </dgm:pt>
    <dgm:pt modelId="{E477E787-19D3-44F7-8B9A-EBE835926EF4}" type="parTrans" cxnId="{15499018-E9F2-436B-88ED-B7412FDAA649}">
      <dgm:prSet/>
      <dgm:spPr/>
      <dgm:t>
        <a:bodyPr/>
        <a:lstStyle/>
        <a:p>
          <a:endParaRPr lang="en-US"/>
        </a:p>
      </dgm:t>
    </dgm:pt>
    <dgm:pt modelId="{58C2007B-E471-471E-AEBB-1DBAAF10193A}" type="sibTrans" cxnId="{15499018-E9F2-436B-88ED-B7412FDAA64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AE8F209-AFCD-4DDF-8A92-C05264FAB936}">
      <dgm:prSet/>
      <dgm:spPr/>
      <dgm:t>
        <a:bodyPr/>
        <a:lstStyle/>
        <a:p>
          <a:r>
            <a:rPr lang="en-US" dirty="0"/>
            <a:t>Project Work (as time permits)</a:t>
          </a:r>
        </a:p>
      </dgm:t>
    </dgm:pt>
    <dgm:pt modelId="{A8049CBB-CB3D-4A24-9517-0EBCB7E6AA45}" type="parTrans" cxnId="{C9765FBF-8143-47B2-A2D2-3BA69C3CF061}">
      <dgm:prSet/>
      <dgm:spPr/>
      <dgm:t>
        <a:bodyPr/>
        <a:lstStyle/>
        <a:p>
          <a:endParaRPr lang="en-US"/>
        </a:p>
      </dgm:t>
    </dgm:pt>
    <dgm:pt modelId="{7F52D478-CA75-4921-A692-1885A33B6808}" type="sibTrans" cxnId="{C9765FBF-8143-47B2-A2D2-3BA69C3CF06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7D76FB2-6A52-614E-80D7-475DE38A177E}" type="pres">
      <dgm:prSet presAssocID="{62C0A52C-4981-47A4-827B-11D512C726E8}" presName="Name0" presStyleCnt="0">
        <dgm:presLayoutVars>
          <dgm:animLvl val="lvl"/>
          <dgm:resizeHandles val="exact"/>
        </dgm:presLayoutVars>
      </dgm:prSet>
      <dgm:spPr/>
    </dgm:pt>
    <dgm:pt modelId="{B4FB4C46-6D7D-6243-BA52-679C600AEFE5}" type="pres">
      <dgm:prSet presAssocID="{EACDE779-C4A4-4FD2-8DD3-D8BCF6771422}" presName="compositeNode" presStyleCnt="0">
        <dgm:presLayoutVars>
          <dgm:bulletEnabled val="1"/>
        </dgm:presLayoutVars>
      </dgm:prSet>
      <dgm:spPr/>
    </dgm:pt>
    <dgm:pt modelId="{CA35DF7C-2D4C-484F-9E44-3BA9A171D61E}" type="pres">
      <dgm:prSet presAssocID="{EACDE779-C4A4-4FD2-8DD3-D8BCF6771422}" presName="bgRect" presStyleLbl="alignNode1" presStyleIdx="0" presStyleCnt="3"/>
      <dgm:spPr/>
    </dgm:pt>
    <dgm:pt modelId="{7D68904D-503C-1C49-9BCC-20E9F66D7CA4}" type="pres">
      <dgm:prSet presAssocID="{8B671EA2-2CC5-4183-917D-8F75C67B683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B33B5B5-0ADE-2D46-9390-3EAEB299D872}" type="pres">
      <dgm:prSet presAssocID="{EACDE779-C4A4-4FD2-8DD3-D8BCF6771422}" presName="nodeRect" presStyleLbl="alignNode1" presStyleIdx="0" presStyleCnt="3">
        <dgm:presLayoutVars>
          <dgm:bulletEnabled val="1"/>
        </dgm:presLayoutVars>
      </dgm:prSet>
      <dgm:spPr/>
    </dgm:pt>
    <dgm:pt modelId="{971E4569-97DB-3446-BF39-27DAC2399940}" type="pres">
      <dgm:prSet presAssocID="{8B671EA2-2CC5-4183-917D-8F75C67B683C}" presName="sibTrans" presStyleCnt="0"/>
      <dgm:spPr/>
    </dgm:pt>
    <dgm:pt modelId="{FCE969E8-0DCE-F448-8224-D095FBD26865}" type="pres">
      <dgm:prSet presAssocID="{FEB3A53F-EB91-4F2D-A4D3-FBACFB408025}" presName="compositeNode" presStyleCnt="0">
        <dgm:presLayoutVars>
          <dgm:bulletEnabled val="1"/>
        </dgm:presLayoutVars>
      </dgm:prSet>
      <dgm:spPr/>
    </dgm:pt>
    <dgm:pt modelId="{B30D7C90-803B-BE4A-8D4F-7B93162E2349}" type="pres">
      <dgm:prSet presAssocID="{FEB3A53F-EB91-4F2D-A4D3-FBACFB408025}" presName="bgRect" presStyleLbl="alignNode1" presStyleIdx="1" presStyleCnt="3"/>
      <dgm:spPr/>
    </dgm:pt>
    <dgm:pt modelId="{BCCCE898-BECD-1449-92F4-65D9653110F6}" type="pres">
      <dgm:prSet presAssocID="{58C2007B-E471-471E-AEBB-1DBAAF10193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74453A4-D27F-1244-B4CC-C540E4BA3928}" type="pres">
      <dgm:prSet presAssocID="{FEB3A53F-EB91-4F2D-A4D3-FBACFB408025}" presName="nodeRect" presStyleLbl="alignNode1" presStyleIdx="1" presStyleCnt="3">
        <dgm:presLayoutVars>
          <dgm:bulletEnabled val="1"/>
        </dgm:presLayoutVars>
      </dgm:prSet>
      <dgm:spPr/>
    </dgm:pt>
    <dgm:pt modelId="{78F3460B-5AB8-274A-A700-36AA44759A5A}" type="pres">
      <dgm:prSet presAssocID="{58C2007B-E471-471E-AEBB-1DBAAF10193A}" presName="sibTrans" presStyleCnt="0"/>
      <dgm:spPr/>
    </dgm:pt>
    <dgm:pt modelId="{815EF045-FAC9-BF48-B104-E3D454F49E4A}" type="pres">
      <dgm:prSet presAssocID="{DAE8F209-AFCD-4DDF-8A92-C05264FAB936}" presName="compositeNode" presStyleCnt="0">
        <dgm:presLayoutVars>
          <dgm:bulletEnabled val="1"/>
        </dgm:presLayoutVars>
      </dgm:prSet>
      <dgm:spPr/>
    </dgm:pt>
    <dgm:pt modelId="{AF01A1B6-CCDE-F546-8BD6-243DEE4D2DB9}" type="pres">
      <dgm:prSet presAssocID="{DAE8F209-AFCD-4DDF-8A92-C05264FAB936}" presName="bgRect" presStyleLbl="alignNode1" presStyleIdx="2" presStyleCnt="3"/>
      <dgm:spPr/>
    </dgm:pt>
    <dgm:pt modelId="{68728149-97D6-7344-9F0C-81F2241024A4}" type="pres">
      <dgm:prSet presAssocID="{7F52D478-CA75-4921-A692-1885A33B6808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5DE699FB-018D-EF40-8664-ECA032D71E8D}" type="pres">
      <dgm:prSet presAssocID="{DAE8F209-AFCD-4DDF-8A92-C05264FAB93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58FC710D-605D-A24E-9AC9-7F4CE41D9DD0}" type="presOf" srcId="{FEB3A53F-EB91-4F2D-A4D3-FBACFB408025}" destId="{B30D7C90-803B-BE4A-8D4F-7B93162E2349}" srcOrd="0" destOrd="0" presId="urn:microsoft.com/office/officeart/2016/7/layout/LinearBlockProcessNumbered"/>
    <dgm:cxn modelId="{15499018-E9F2-436B-88ED-B7412FDAA649}" srcId="{62C0A52C-4981-47A4-827B-11D512C726E8}" destId="{FEB3A53F-EB91-4F2D-A4D3-FBACFB408025}" srcOrd="1" destOrd="0" parTransId="{E477E787-19D3-44F7-8B9A-EBE835926EF4}" sibTransId="{58C2007B-E471-471E-AEBB-1DBAAF10193A}"/>
    <dgm:cxn modelId="{D51B1D20-EE0A-6049-8782-FB89C9A8F45A}" type="presOf" srcId="{58C2007B-E471-471E-AEBB-1DBAAF10193A}" destId="{BCCCE898-BECD-1449-92F4-65D9653110F6}" srcOrd="0" destOrd="0" presId="urn:microsoft.com/office/officeart/2016/7/layout/LinearBlockProcessNumbered"/>
    <dgm:cxn modelId="{C2A93B3C-67CB-431C-94E7-E7044ED44796}" srcId="{62C0A52C-4981-47A4-827B-11D512C726E8}" destId="{EACDE779-C4A4-4FD2-8DD3-D8BCF6771422}" srcOrd="0" destOrd="0" parTransId="{5F1A754B-734B-4180-AEC5-9E116DA943EA}" sibTransId="{8B671EA2-2CC5-4183-917D-8F75C67B683C}"/>
    <dgm:cxn modelId="{87F2F740-6784-5A4D-BD5B-AF14A3B8D702}" type="presOf" srcId="{DAE8F209-AFCD-4DDF-8A92-C05264FAB936}" destId="{5DE699FB-018D-EF40-8664-ECA032D71E8D}" srcOrd="1" destOrd="0" presId="urn:microsoft.com/office/officeart/2016/7/layout/LinearBlockProcessNumbered"/>
    <dgm:cxn modelId="{8104428C-BE87-0440-8016-61ABC879E99E}" type="presOf" srcId="{8B671EA2-2CC5-4183-917D-8F75C67B683C}" destId="{7D68904D-503C-1C49-9BCC-20E9F66D7CA4}" srcOrd="0" destOrd="0" presId="urn:microsoft.com/office/officeart/2016/7/layout/LinearBlockProcessNumbered"/>
    <dgm:cxn modelId="{54F9A293-16A8-1B41-8348-FE38EBBB3678}" type="presOf" srcId="{62C0A52C-4981-47A4-827B-11D512C726E8}" destId="{47D76FB2-6A52-614E-80D7-475DE38A177E}" srcOrd="0" destOrd="0" presId="urn:microsoft.com/office/officeart/2016/7/layout/LinearBlockProcessNumbered"/>
    <dgm:cxn modelId="{2A2E9D9C-E1C6-6B4F-A443-0719387AB53B}" type="presOf" srcId="{7F52D478-CA75-4921-A692-1885A33B6808}" destId="{68728149-97D6-7344-9F0C-81F2241024A4}" srcOrd="0" destOrd="0" presId="urn:microsoft.com/office/officeart/2016/7/layout/LinearBlockProcessNumbered"/>
    <dgm:cxn modelId="{4A4BF0B8-4B32-9747-A5C7-EF1421348F45}" type="presOf" srcId="{EACDE779-C4A4-4FD2-8DD3-D8BCF6771422}" destId="{DB33B5B5-0ADE-2D46-9390-3EAEB299D872}" srcOrd="1" destOrd="0" presId="urn:microsoft.com/office/officeart/2016/7/layout/LinearBlockProcessNumbered"/>
    <dgm:cxn modelId="{C9765FBF-8143-47B2-A2D2-3BA69C3CF061}" srcId="{62C0A52C-4981-47A4-827B-11D512C726E8}" destId="{DAE8F209-AFCD-4DDF-8A92-C05264FAB936}" srcOrd="2" destOrd="0" parTransId="{A8049CBB-CB3D-4A24-9517-0EBCB7E6AA45}" sibTransId="{7F52D478-CA75-4921-A692-1885A33B6808}"/>
    <dgm:cxn modelId="{A60BE3C1-AD00-9F4B-A91C-7A32FB8D7FE3}" type="presOf" srcId="{EACDE779-C4A4-4FD2-8DD3-D8BCF6771422}" destId="{CA35DF7C-2D4C-484F-9E44-3BA9A171D61E}" srcOrd="0" destOrd="0" presId="urn:microsoft.com/office/officeart/2016/7/layout/LinearBlockProcessNumbered"/>
    <dgm:cxn modelId="{620FD0C2-8651-F44A-AB95-AFA2D542AD02}" type="presOf" srcId="{FEB3A53F-EB91-4F2D-A4D3-FBACFB408025}" destId="{A74453A4-D27F-1244-B4CC-C540E4BA3928}" srcOrd="1" destOrd="0" presId="urn:microsoft.com/office/officeart/2016/7/layout/LinearBlockProcessNumbered"/>
    <dgm:cxn modelId="{4D82BEF5-E830-8041-8559-F975C2FECA82}" type="presOf" srcId="{DAE8F209-AFCD-4DDF-8A92-C05264FAB936}" destId="{AF01A1B6-CCDE-F546-8BD6-243DEE4D2DB9}" srcOrd="0" destOrd="0" presId="urn:microsoft.com/office/officeart/2016/7/layout/LinearBlockProcessNumbered"/>
    <dgm:cxn modelId="{73382256-063A-D24C-8410-178D82360516}" type="presParOf" srcId="{47D76FB2-6A52-614E-80D7-475DE38A177E}" destId="{B4FB4C46-6D7D-6243-BA52-679C600AEFE5}" srcOrd="0" destOrd="0" presId="urn:microsoft.com/office/officeart/2016/7/layout/LinearBlockProcessNumbered"/>
    <dgm:cxn modelId="{890DBC35-80EC-2B49-AEDD-0F77592CF847}" type="presParOf" srcId="{B4FB4C46-6D7D-6243-BA52-679C600AEFE5}" destId="{CA35DF7C-2D4C-484F-9E44-3BA9A171D61E}" srcOrd="0" destOrd="0" presId="urn:microsoft.com/office/officeart/2016/7/layout/LinearBlockProcessNumbered"/>
    <dgm:cxn modelId="{E3E09E41-5803-2F49-BB6C-ABFAEED9A936}" type="presParOf" srcId="{B4FB4C46-6D7D-6243-BA52-679C600AEFE5}" destId="{7D68904D-503C-1C49-9BCC-20E9F66D7CA4}" srcOrd="1" destOrd="0" presId="urn:microsoft.com/office/officeart/2016/7/layout/LinearBlockProcessNumbered"/>
    <dgm:cxn modelId="{3CDDC0E5-A1E8-2448-BFA7-80D8E2B8FAC5}" type="presParOf" srcId="{B4FB4C46-6D7D-6243-BA52-679C600AEFE5}" destId="{DB33B5B5-0ADE-2D46-9390-3EAEB299D872}" srcOrd="2" destOrd="0" presId="urn:microsoft.com/office/officeart/2016/7/layout/LinearBlockProcessNumbered"/>
    <dgm:cxn modelId="{429C3C3B-EB17-7449-8753-82FDDFB520A7}" type="presParOf" srcId="{47D76FB2-6A52-614E-80D7-475DE38A177E}" destId="{971E4569-97DB-3446-BF39-27DAC2399940}" srcOrd="1" destOrd="0" presId="urn:microsoft.com/office/officeart/2016/7/layout/LinearBlockProcessNumbered"/>
    <dgm:cxn modelId="{951C98E3-F4E4-8344-9128-E33D74C403C3}" type="presParOf" srcId="{47D76FB2-6A52-614E-80D7-475DE38A177E}" destId="{FCE969E8-0DCE-F448-8224-D095FBD26865}" srcOrd="2" destOrd="0" presId="urn:microsoft.com/office/officeart/2016/7/layout/LinearBlockProcessNumbered"/>
    <dgm:cxn modelId="{D4054295-0B25-0940-9993-9402979F73E5}" type="presParOf" srcId="{FCE969E8-0DCE-F448-8224-D095FBD26865}" destId="{B30D7C90-803B-BE4A-8D4F-7B93162E2349}" srcOrd="0" destOrd="0" presId="urn:microsoft.com/office/officeart/2016/7/layout/LinearBlockProcessNumbered"/>
    <dgm:cxn modelId="{0DE7F03B-CA1B-0348-A8FD-F3ACC44E1AF4}" type="presParOf" srcId="{FCE969E8-0DCE-F448-8224-D095FBD26865}" destId="{BCCCE898-BECD-1449-92F4-65D9653110F6}" srcOrd="1" destOrd="0" presId="urn:microsoft.com/office/officeart/2016/7/layout/LinearBlockProcessNumbered"/>
    <dgm:cxn modelId="{34DDBF06-DD8B-7B41-A1C6-EEDA8066F254}" type="presParOf" srcId="{FCE969E8-0DCE-F448-8224-D095FBD26865}" destId="{A74453A4-D27F-1244-B4CC-C540E4BA3928}" srcOrd="2" destOrd="0" presId="urn:microsoft.com/office/officeart/2016/7/layout/LinearBlockProcessNumbered"/>
    <dgm:cxn modelId="{7D7DD6E4-0B04-D54D-8D72-407E3845112D}" type="presParOf" srcId="{47D76FB2-6A52-614E-80D7-475DE38A177E}" destId="{78F3460B-5AB8-274A-A700-36AA44759A5A}" srcOrd="3" destOrd="0" presId="urn:microsoft.com/office/officeart/2016/7/layout/LinearBlockProcessNumbered"/>
    <dgm:cxn modelId="{66D59609-16E1-ED44-8F88-5233FF8CB747}" type="presParOf" srcId="{47D76FB2-6A52-614E-80D7-475DE38A177E}" destId="{815EF045-FAC9-BF48-B104-E3D454F49E4A}" srcOrd="4" destOrd="0" presId="urn:microsoft.com/office/officeart/2016/7/layout/LinearBlockProcessNumbered"/>
    <dgm:cxn modelId="{074B9E57-AEEA-6544-93DF-3619BCCB3A7F}" type="presParOf" srcId="{815EF045-FAC9-BF48-B104-E3D454F49E4A}" destId="{AF01A1B6-CCDE-F546-8BD6-243DEE4D2DB9}" srcOrd="0" destOrd="0" presId="urn:microsoft.com/office/officeart/2016/7/layout/LinearBlockProcessNumbered"/>
    <dgm:cxn modelId="{C822E40D-AB3A-E24A-B541-BDEFA4D14D5A}" type="presParOf" srcId="{815EF045-FAC9-BF48-B104-E3D454F49E4A}" destId="{68728149-97D6-7344-9F0C-81F2241024A4}" srcOrd="1" destOrd="0" presId="urn:microsoft.com/office/officeart/2016/7/layout/LinearBlockProcessNumbered"/>
    <dgm:cxn modelId="{AD07E8FE-D4B8-C04B-A97E-C589381A19E0}" type="presParOf" srcId="{815EF045-FAC9-BF48-B104-E3D454F49E4A}" destId="{5DE699FB-018D-EF40-8664-ECA032D71E8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B0164-0455-44F2-9865-974C5AB28C8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8E0BD2D-11D5-4A7D-A04F-D520162C46C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sz="2400" dirty="0"/>
            <a:t>Interpersonal </a:t>
          </a:r>
          <a:r>
            <a:rPr lang="en-CA" sz="2400" dirty="0" err="1"/>
            <a:t>metafunction</a:t>
          </a:r>
          <a:endParaRPr lang="en-US" sz="2400" dirty="0"/>
        </a:p>
      </dgm:t>
    </dgm:pt>
    <dgm:pt modelId="{EED0E145-8B8A-46FC-BC62-3CEFDA7D9E90}" type="parTrans" cxnId="{D38A8724-AE34-44BF-BA86-B69564F4FBC5}">
      <dgm:prSet/>
      <dgm:spPr/>
      <dgm:t>
        <a:bodyPr/>
        <a:lstStyle/>
        <a:p>
          <a:endParaRPr lang="en-US"/>
        </a:p>
      </dgm:t>
    </dgm:pt>
    <dgm:pt modelId="{C2447FF8-2AAA-4E6B-8421-893FE423B81D}" type="sibTrans" cxnId="{D38A8724-AE34-44BF-BA86-B69564F4FBC5}">
      <dgm:prSet/>
      <dgm:spPr/>
      <dgm:t>
        <a:bodyPr/>
        <a:lstStyle/>
        <a:p>
          <a:endParaRPr lang="en-US"/>
        </a:p>
      </dgm:t>
    </dgm:pt>
    <dgm:pt modelId="{090077B4-F400-4056-B64F-6C7414BF448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sz="2400" dirty="0"/>
            <a:t>How we express certainty, possibility, necessity, or permission in language</a:t>
          </a:r>
          <a:endParaRPr lang="en-US" sz="2400" dirty="0"/>
        </a:p>
      </dgm:t>
    </dgm:pt>
    <dgm:pt modelId="{D0D497E1-9AF1-477A-BFB1-C52077184F65}" type="parTrans" cxnId="{57356A06-769C-49C4-AEE6-CFE9128B4CCF}">
      <dgm:prSet/>
      <dgm:spPr/>
      <dgm:t>
        <a:bodyPr/>
        <a:lstStyle/>
        <a:p>
          <a:endParaRPr lang="en-US"/>
        </a:p>
      </dgm:t>
    </dgm:pt>
    <dgm:pt modelId="{39D49D1E-6C1E-4553-9FDB-B318A13CA203}" type="sibTrans" cxnId="{57356A06-769C-49C4-AEE6-CFE9128B4CCF}">
      <dgm:prSet/>
      <dgm:spPr/>
      <dgm:t>
        <a:bodyPr/>
        <a:lstStyle/>
        <a:p>
          <a:endParaRPr lang="en-US"/>
        </a:p>
      </dgm:t>
    </dgm:pt>
    <dgm:pt modelId="{B2CD660B-F5FC-49D8-A7B2-F73212AADF3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sz="2400" dirty="0"/>
            <a:t>A spectrum from absolute certainty to pure speculation</a:t>
          </a:r>
          <a:endParaRPr lang="en-US" sz="2400" dirty="0"/>
        </a:p>
      </dgm:t>
    </dgm:pt>
    <dgm:pt modelId="{25859A7C-66F0-4283-ABAD-C83D1F6FC2AC}" type="parTrans" cxnId="{2255C284-4910-47F5-A3E0-8FE6B1A5ED7C}">
      <dgm:prSet/>
      <dgm:spPr/>
      <dgm:t>
        <a:bodyPr/>
        <a:lstStyle/>
        <a:p>
          <a:endParaRPr lang="en-US"/>
        </a:p>
      </dgm:t>
    </dgm:pt>
    <dgm:pt modelId="{E9E2565E-668A-4C98-A37B-F0507DA3BD6E}" type="sibTrans" cxnId="{2255C284-4910-47F5-A3E0-8FE6B1A5ED7C}">
      <dgm:prSet/>
      <dgm:spPr/>
      <dgm:t>
        <a:bodyPr/>
        <a:lstStyle/>
        <a:p>
          <a:endParaRPr lang="en-US"/>
        </a:p>
      </dgm:t>
    </dgm:pt>
    <dgm:pt modelId="{DA281D73-75A9-4BB9-9B91-8E176DFC187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sz="2400" dirty="0"/>
            <a:t>Can inform, persuade, or mislead</a:t>
          </a:r>
          <a:endParaRPr lang="en-US" sz="2400" dirty="0"/>
        </a:p>
      </dgm:t>
    </dgm:pt>
    <dgm:pt modelId="{91BE324A-61B8-4FDD-B91D-EE6B946D0344}" type="parTrans" cxnId="{C6E88085-B3FA-46FB-91AE-3A683B78197D}">
      <dgm:prSet/>
      <dgm:spPr/>
      <dgm:t>
        <a:bodyPr/>
        <a:lstStyle/>
        <a:p>
          <a:endParaRPr lang="en-US"/>
        </a:p>
      </dgm:t>
    </dgm:pt>
    <dgm:pt modelId="{0F4ED90C-70AE-4BD8-A97E-61B4E18DDCC2}" type="sibTrans" cxnId="{C6E88085-B3FA-46FB-91AE-3A683B78197D}">
      <dgm:prSet/>
      <dgm:spPr/>
      <dgm:t>
        <a:bodyPr/>
        <a:lstStyle/>
        <a:p>
          <a:endParaRPr lang="en-US"/>
        </a:p>
      </dgm:t>
    </dgm:pt>
    <dgm:pt modelId="{C9EB2136-430E-4646-A448-5381C242AEA2}" type="pres">
      <dgm:prSet presAssocID="{40EB0164-0455-44F2-9865-974C5AB28C81}" presName="root" presStyleCnt="0">
        <dgm:presLayoutVars>
          <dgm:dir/>
          <dgm:resizeHandles val="exact"/>
        </dgm:presLayoutVars>
      </dgm:prSet>
      <dgm:spPr/>
    </dgm:pt>
    <dgm:pt modelId="{BFEBC5A4-CBCA-4270-A0BF-EC708977354B}" type="pres">
      <dgm:prSet presAssocID="{98E0BD2D-11D5-4A7D-A04F-D520162C46C7}" presName="compNode" presStyleCnt="0"/>
      <dgm:spPr/>
    </dgm:pt>
    <dgm:pt modelId="{EEF4EC38-A7F0-4A82-979E-8BA6676781CA}" type="pres">
      <dgm:prSet presAssocID="{98E0BD2D-11D5-4A7D-A04F-D520162C46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ADBDE7-1997-46D6-8522-ACD720533F67}" type="pres">
      <dgm:prSet presAssocID="{98E0BD2D-11D5-4A7D-A04F-D520162C46C7}" presName="iconSpace" presStyleCnt="0"/>
      <dgm:spPr/>
    </dgm:pt>
    <dgm:pt modelId="{0807AA38-381E-4631-B866-4CDF96AFBD5A}" type="pres">
      <dgm:prSet presAssocID="{98E0BD2D-11D5-4A7D-A04F-D520162C46C7}" presName="parTx" presStyleLbl="revTx" presStyleIdx="0" presStyleCnt="8">
        <dgm:presLayoutVars>
          <dgm:chMax val="0"/>
          <dgm:chPref val="0"/>
        </dgm:presLayoutVars>
      </dgm:prSet>
      <dgm:spPr/>
    </dgm:pt>
    <dgm:pt modelId="{B0B76DE4-B571-481C-A870-E6937D188A46}" type="pres">
      <dgm:prSet presAssocID="{98E0BD2D-11D5-4A7D-A04F-D520162C46C7}" presName="txSpace" presStyleCnt="0"/>
      <dgm:spPr/>
    </dgm:pt>
    <dgm:pt modelId="{A13487E3-6BF7-45A7-8CFB-74B5E2CD6C0B}" type="pres">
      <dgm:prSet presAssocID="{98E0BD2D-11D5-4A7D-A04F-D520162C46C7}" presName="desTx" presStyleLbl="revTx" presStyleIdx="1" presStyleCnt="8">
        <dgm:presLayoutVars/>
      </dgm:prSet>
      <dgm:spPr/>
    </dgm:pt>
    <dgm:pt modelId="{D1DB9B7E-4D76-4F71-8E2E-5BFD16D0CEE7}" type="pres">
      <dgm:prSet presAssocID="{C2447FF8-2AAA-4E6B-8421-893FE423B81D}" presName="sibTrans" presStyleCnt="0"/>
      <dgm:spPr/>
    </dgm:pt>
    <dgm:pt modelId="{C22795FB-28A2-4F9E-8E5D-3A0262262BAB}" type="pres">
      <dgm:prSet presAssocID="{090077B4-F400-4056-B64F-6C7414BF448F}" presName="compNode" presStyleCnt="0"/>
      <dgm:spPr/>
    </dgm:pt>
    <dgm:pt modelId="{161012F3-D7C5-41B1-A7DB-3EE35A6A0EA6}" type="pres">
      <dgm:prSet presAssocID="{090077B4-F400-4056-B64F-6C7414BF44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9401E107-0763-4673-8069-50E600283958}" type="pres">
      <dgm:prSet presAssocID="{090077B4-F400-4056-B64F-6C7414BF448F}" presName="iconSpace" presStyleCnt="0"/>
      <dgm:spPr/>
    </dgm:pt>
    <dgm:pt modelId="{35F5D77E-D4AC-419C-9425-3D8FDA9CA980}" type="pres">
      <dgm:prSet presAssocID="{090077B4-F400-4056-B64F-6C7414BF448F}" presName="parTx" presStyleLbl="revTx" presStyleIdx="2" presStyleCnt="8">
        <dgm:presLayoutVars>
          <dgm:chMax val="0"/>
          <dgm:chPref val="0"/>
        </dgm:presLayoutVars>
      </dgm:prSet>
      <dgm:spPr/>
    </dgm:pt>
    <dgm:pt modelId="{F9C9559D-B625-4C62-90DF-8F2A65222140}" type="pres">
      <dgm:prSet presAssocID="{090077B4-F400-4056-B64F-6C7414BF448F}" presName="txSpace" presStyleCnt="0"/>
      <dgm:spPr/>
    </dgm:pt>
    <dgm:pt modelId="{96B8DE89-7A81-41BF-B788-D4BEE68099A5}" type="pres">
      <dgm:prSet presAssocID="{090077B4-F400-4056-B64F-6C7414BF448F}" presName="desTx" presStyleLbl="revTx" presStyleIdx="3" presStyleCnt="8">
        <dgm:presLayoutVars/>
      </dgm:prSet>
      <dgm:spPr/>
    </dgm:pt>
    <dgm:pt modelId="{E9826DAC-8B5D-45F9-9781-77D2E0355116}" type="pres">
      <dgm:prSet presAssocID="{39D49D1E-6C1E-4553-9FDB-B318A13CA203}" presName="sibTrans" presStyleCnt="0"/>
      <dgm:spPr/>
    </dgm:pt>
    <dgm:pt modelId="{102B28EF-BFF7-4AAB-8BA9-B6191D92CE36}" type="pres">
      <dgm:prSet presAssocID="{B2CD660B-F5FC-49D8-A7B2-F73212AADF39}" presName="compNode" presStyleCnt="0"/>
      <dgm:spPr/>
    </dgm:pt>
    <dgm:pt modelId="{E59936FD-9ED9-4384-B277-FA6B98B1E14D}" type="pres">
      <dgm:prSet presAssocID="{B2CD660B-F5FC-49D8-A7B2-F73212AADF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D36DDE-203A-40D5-B99A-D049C10E6BBD}" type="pres">
      <dgm:prSet presAssocID="{B2CD660B-F5FC-49D8-A7B2-F73212AADF39}" presName="iconSpace" presStyleCnt="0"/>
      <dgm:spPr/>
    </dgm:pt>
    <dgm:pt modelId="{6C03A32B-A43C-4CB0-99A7-E7BFEE80B747}" type="pres">
      <dgm:prSet presAssocID="{B2CD660B-F5FC-49D8-A7B2-F73212AADF39}" presName="parTx" presStyleLbl="revTx" presStyleIdx="4" presStyleCnt="8">
        <dgm:presLayoutVars>
          <dgm:chMax val="0"/>
          <dgm:chPref val="0"/>
        </dgm:presLayoutVars>
      </dgm:prSet>
      <dgm:spPr/>
    </dgm:pt>
    <dgm:pt modelId="{779B2039-6B4A-4E2F-96F7-C765D9E1BE8F}" type="pres">
      <dgm:prSet presAssocID="{B2CD660B-F5FC-49D8-A7B2-F73212AADF39}" presName="txSpace" presStyleCnt="0"/>
      <dgm:spPr/>
    </dgm:pt>
    <dgm:pt modelId="{DBE0A7DE-2B90-4E1C-A677-7FF7E88EDD80}" type="pres">
      <dgm:prSet presAssocID="{B2CD660B-F5FC-49D8-A7B2-F73212AADF39}" presName="desTx" presStyleLbl="revTx" presStyleIdx="5" presStyleCnt="8">
        <dgm:presLayoutVars/>
      </dgm:prSet>
      <dgm:spPr/>
    </dgm:pt>
    <dgm:pt modelId="{379F76A8-91D7-464B-9203-D6EB1C419855}" type="pres">
      <dgm:prSet presAssocID="{E9E2565E-668A-4C98-A37B-F0507DA3BD6E}" presName="sibTrans" presStyleCnt="0"/>
      <dgm:spPr/>
    </dgm:pt>
    <dgm:pt modelId="{B74F68DD-0760-4C6A-8F02-337F40BEBE53}" type="pres">
      <dgm:prSet presAssocID="{DA281D73-75A9-4BB9-9B91-8E176DFC1874}" presName="compNode" presStyleCnt="0"/>
      <dgm:spPr/>
    </dgm:pt>
    <dgm:pt modelId="{AFE294AB-893D-478A-A482-68DC90EFD992}" type="pres">
      <dgm:prSet presAssocID="{DA281D73-75A9-4BB9-9B91-8E176DFC187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AE1611D-2005-4B2C-818B-7EDE0C2CC16C}" type="pres">
      <dgm:prSet presAssocID="{DA281D73-75A9-4BB9-9B91-8E176DFC1874}" presName="iconSpace" presStyleCnt="0"/>
      <dgm:spPr/>
    </dgm:pt>
    <dgm:pt modelId="{BF5E3C16-D65A-4326-A2F1-56E1ED8DABEF}" type="pres">
      <dgm:prSet presAssocID="{DA281D73-75A9-4BB9-9B91-8E176DFC1874}" presName="parTx" presStyleLbl="revTx" presStyleIdx="6" presStyleCnt="8">
        <dgm:presLayoutVars>
          <dgm:chMax val="0"/>
          <dgm:chPref val="0"/>
        </dgm:presLayoutVars>
      </dgm:prSet>
      <dgm:spPr/>
    </dgm:pt>
    <dgm:pt modelId="{C68A47E0-1504-4245-8128-DCA252310914}" type="pres">
      <dgm:prSet presAssocID="{DA281D73-75A9-4BB9-9B91-8E176DFC1874}" presName="txSpace" presStyleCnt="0"/>
      <dgm:spPr/>
    </dgm:pt>
    <dgm:pt modelId="{8D015B30-2572-4945-A43F-38530E11776D}" type="pres">
      <dgm:prSet presAssocID="{DA281D73-75A9-4BB9-9B91-8E176DFC1874}" presName="desTx" presStyleLbl="revTx" presStyleIdx="7" presStyleCnt="8">
        <dgm:presLayoutVars/>
      </dgm:prSet>
      <dgm:spPr/>
    </dgm:pt>
  </dgm:ptLst>
  <dgm:cxnLst>
    <dgm:cxn modelId="{57356A06-769C-49C4-AEE6-CFE9128B4CCF}" srcId="{40EB0164-0455-44F2-9865-974C5AB28C81}" destId="{090077B4-F400-4056-B64F-6C7414BF448F}" srcOrd="1" destOrd="0" parTransId="{D0D497E1-9AF1-477A-BFB1-C52077184F65}" sibTransId="{39D49D1E-6C1E-4553-9FDB-B318A13CA203}"/>
    <dgm:cxn modelId="{D38A8724-AE34-44BF-BA86-B69564F4FBC5}" srcId="{40EB0164-0455-44F2-9865-974C5AB28C81}" destId="{98E0BD2D-11D5-4A7D-A04F-D520162C46C7}" srcOrd="0" destOrd="0" parTransId="{EED0E145-8B8A-46FC-BC62-3CEFDA7D9E90}" sibTransId="{C2447FF8-2AAA-4E6B-8421-893FE423B81D}"/>
    <dgm:cxn modelId="{155C4E35-9F08-4289-8958-14C62C416584}" type="presOf" srcId="{B2CD660B-F5FC-49D8-A7B2-F73212AADF39}" destId="{6C03A32B-A43C-4CB0-99A7-E7BFEE80B747}" srcOrd="0" destOrd="0" presId="urn:microsoft.com/office/officeart/2018/5/layout/CenteredIconLabelDescriptionList"/>
    <dgm:cxn modelId="{FB539F5A-D7A6-4055-BF9A-1295337A6321}" type="presOf" srcId="{DA281D73-75A9-4BB9-9B91-8E176DFC1874}" destId="{BF5E3C16-D65A-4326-A2F1-56E1ED8DABEF}" srcOrd="0" destOrd="0" presId="urn:microsoft.com/office/officeart/2018/5/layout/CenteredIconLabelDescriptionList"/>
    <dgm:cxn modelId="{0CE03F78-8A04-4C97-9528-835683DBD660}" type="presOf" srcId="{40EB0164-0455-44F2-9865-974C5AB28C81}" destId="{C9EB2136-430E-4646-A448-5381C242AEA2}" srcOrd="0" destOrd="0" presId="urn:microsoft.com/office/officeart/2018/5/layout/CenteredIconLabelDescriptionList"/>
    <dgm:cxn modelId="{2255C284-4910-47F5-A3E0-8FE6B1A5ED7C}" srcId="{40EB0164-0455-44F2-9865-974C5AB28C81}" destId="{B2CD660B-F5FC-49D8-A7B2-F73212AADF39}" srcOrd="2" destOrd="0" parTransId="{25859A7C-66F0-4283-ABAD-C83D1F6FC2AC}" sibTransId="{E9E2565E-668A-4C98-A37B-F0507DA3BD6E}"/>
    <dgm:cxn modelId="{C6E88085-B3FA-46FB-91AE-3A683B78197D}" srcId="{40EB0164-0455-44F2-9865-974C5AB28C81}" destId="{DA281D73-75A9-4BB9-9B91-8E176DFC1874}" srcOrd="3" destOrd="0" parTransId="{91BE324A-61B8-4FDD-B91D-EE6B946D0344}" sibTransId="{0F4ED90C-70AE-4BD8-A97E-61B4E18DDCC2}"/>
    <dgm:cxn modelId="{578EB186-BCA3-47C7-9BBC-4DD65CD7AA71}" type="presOf" srcId="{98E0BD2D-11D5-4A7D-A04F-D520162C46C7}" destId="{0807AA38-381E-4631-B866-4CDF96AFBD5A}" srcOrd="0" destOrd="0" presId="urn:microsoft.com/office/officeart/2018/5/layout/CenteredIconLabelDescriptionList"/>
    <dgm:cxn modelId="{CF5D2391-054D-4705-B785-7B57A2BF6DBC}" type="presOf" srcId="{090077B4-F400-4056-B64F-6C7414BF448F}" destId="{35F5D77E-D4AC-419C-9425-3D8FDA9CA980}" srcOrd="0" destOrd="0" presId="urn:microsoft.com/office/officeart/2018/5/layout/CenteredIconLabelDescriptionList"/>
    <dgm:cxn modelId="{D4303318-BA86-48A6-B93F-B3E418FECECA}" type="presParOf" srcId="{C9EB2136-430E-4646-A448-5381C242AEA2}" destId="{BFEBC5A4-CBCA-4270-A0BF-EC708977354B}" srcOrd="0" destOrd="0" presId="urn:microsoft.com/office/officeart/2018/5/layout/CenteredIconLabelDescriptionList"/>
    <dgm:cxn modelId="{B99678AB-780B-42E5-9C61-8042C7474DEA}" type="presParOf" srcId="{BFEBC5A4-CBCA-4270-A0BF-EC708977354B}" destId="{EEF4EC38-A7F0-4A82-979E-8BA6676781CA}" srcOrd="0" destOrd="0" presId="urn:microsoft.com/office/officeart/2018/5/layout/CenteredIconLabelDescriptionList"/>
    <dgm:cxn modelId="{764B6972-254B-431E-B72C-CFEE697D02CD}" type="presParOf" srcId="{BFEBC5A4-CBCA-4270-A0BF-EC708977354B}" destId="{5DADBDE7-1997-46D6-8522-ACD720533F67}" srcOrd="1" destOrd="0" presId="urn:microsoft.com/office/officeart/2018/5/layout/CenteredIconLabelDescriptionList"/>
    <dgm:cxn modelId="{8B3F4D4B-9C2C-489F-85F2-E3668A347BFC}" type="presParOf" srcId="{BFEBC5A4-CBCA-4270-A0BF-EC708977354B}" destId="{0807AA38-381E-4631-B866-4CDF96AFBD5A}" srcOrd="2" destOrd="0" presId="urn:microsoft.com/office/officeart/2018/5/layout/CenteredIconLabelDescriptionList"/>
    <dgm:cxn modelId="{EA6BDDE6-EE9E-4AE8-BD0F-49339C4095AA}" type="presParOf" srcId="{BFEBC5A4-CBCA-4270-A0BF-EC708977354B}" destId="{B0B76DE4-B571-481C-A870-E6937D188A46}" srcOrd="3" destOrd="0" presId="urn:microsoft.com/office/officeart/2018/5/layout/CenteredIconLabelDescriptionList"/>
    <dgm:cxn modelId="{F7B532EE-350D-433E-90F0-EF0AEE1ED64D}" type="presParOf" srcId="{BFEBC5A4-CBCA-4270-A0BF-EC708977354B}" destId="{A13487E3-6BF7-45A7-8CFB-74B5E2CD6C0B}" srcOrd="4" destOrd="0" presId="urn:microsoft.com/office/officeart/2018/5/layout/CenteredIconLabelDescriptionList"/>
    <dgm:cxn modelId="{989CE1A3-C7B6-41E0-91C3-6FAA7E3B166C}" type="presParOf" srcId="{C9EB2136-430E-4646-A448-5381C242AEA2}" destId="{D1DB9B7E-4D76-4F71-8E2E-5BFD16D0CEE7}" srcOrd="1" destOrd="0" presId="urn:microsoft.com/office/officeart/2018/5/layout/CenteredIconLabelDescriptionList"/>
    <dgm:cxn modelId="{0148286B-DB30-45CE-A815-6F89DAE04192}" type="presParOf" srcId="{C9EB2136-430E-4646-A448-5381C242AEA2}" destId="{C22795FB-28A2-4F9E-8E5D-3A0262262BAB}" srcOrd="2" destOrd="0" presId="urn:microsoft.com/office/officeart/2018/5/layout/CenteredIconLabelDescriptionList"/>
    <dgm:cxn modelId="{F9B09A90-4C31-4431-B226-0EAAC9B51124}" type="presParOf" srcId="{C22795FB-28A2-4F9E-8E5D-3A0262262BAB}" destId="{161012F3-D7C5-41B1-A7DB-3EE35A6A0EA6}" srcOrd="0" destOrd="0" presId="urn:microsoft.com/office/officeart/2018/5/layout/CenteredIconLabelDescriptionList"/>
    <dgm:cxn modelId="{B997C571-F61A-430E-BB26-6CBA3E30590E}" type="presParOf" srcId="{C22795FB-28A2-4F9E-8E5D-3A0262262BAB}" destId="{9401E107-0763-4673-8069-50E600283958}" srcOrd="1" destOrd="0" presId="urn:microsoft.com/office/officeart/2018/5/layout/CenteredIconLabelDescriptionList"/>
    <dgm:cxn modelId="{C10C028E-7F60-4939-861D-ED9835C0D18A}" type="presParOf" srcId="{C22795FB-28A2-4F9E-8E5D-3A0262262BAB}" destId="{35F5D77E-D4AC-419C-9425-3D8FDA9CA980}" srcOrd="2" destOrd="0" presId="urn:microsoft.com/office/officeart/2018/5/layout/CenteredIconLabelDescriptionList"/>
    <dgm:cxn modelId="{081446EC-B796-4954-9C1A-F2DEE1922090}" type="presParOf" srcId="{C22795FB-28A2-4F9E-8E5D-3A0262262BAB}" destId="{F9C9559D-B625-4C62-90DF-8F2A65222140}" srcOrd="3" destOrd="0" presId="urn:microsoft.com/office/officeart/2018/5/layout/CenteredIconLabelDescriptionList"/>
    <dgm:cxn modelId="{CFE41BEB-C1CA-4DB3-808B-8CD1C94221E5}" type="presParOf" srcId="{C22795FB-28A2-4F9E-8E5D-3A0262262BAB}" destId="{96B8DE89-7A81-41BF-B788-D4BEE68099A5}" srcOrd="4" destOrd="0" presId="urn:microsoft.com/office/officeart/2018/5/layout/CenteredIconLabelDescriptionList"/>
    <dgm:cxn modelId="{8B8AC5B9-016D-4FC8-AF0F-3F6C62DB2935}" type="presParOf" srcId="{C9EB2136-430E-4646-A448-5381C242AEA2}" destId="{E9826DAC-8B5D-45F9-9781-77D2E0355116}" srcOrd="3" destOrd="0" presId="urn:microsoft.com/office/officeart/2018/5/layout/CenteredIconLabelDescriptionList"/>
    <dgm:cxn modelId="{D00ABD97-5019-4385-A7E5-E9381E503E9C}" type="presParOf" srcId="{C9EB2136-430E-4646-A448-5381C242AEA2}" destId="{102B28EF-BFF7-4AAB-8BA9-B6191D92CE36}" srcOrd="4" destOrd="0" presId="urn:microsoft.com/office/officeart/2018/5/layout/CenteredIconLabelDescriptionList"/>
    <dgm:cxn modelId="{FFCF6ADB-FCDE-444F-85E5-D244BBACB9B5}" type="presParOf" srcId="{102B28EF-BFF7-4AAB-8BA9-B6191D92CE36}" destId="{E59936FD-9ED9-4384-B277-FA6B98B1E14D}" srcOrd="0" destOrd="0" presId="urn:microsoft.com/office/officeart/2018/5/layout/CenteredIconLabelDescriptionList"/>
    <dgm:cxn modelId="{0BCBA3C4-2E38-4909-8D12-B37C7CCB9024}" type="presParOf" srcId="{102B28EF-BFF7-4AAB-8BA9-B6191D92CE36}" destId="{1ED36DDE-203A-40D5-B99A-D049C10E6BBD}" srcOrd="1" destOrd="0" presId="urn:microsoft.com/office/officeart/2018/5/layout/CenteredIconLabelDescriptionList"/>
    <dgm:cxn modelId="{BF802066-7168-4823-8AB5-4DFDF65A56E6}" type="presParOf" srcId="{102B28EF-BFF7-4AAB-8BA9-B6191D92CE36}" destId="{6C03A32B-A43C-4CB0-99A7-E7BFEE80B747}" srcOrd="2" destOrd="0" presId="urn:microsoft.com/office/officeart/2018/5/layout/CenteredIconLabelDescriptionList"/>
    <dgm:cxn modelId="{E1B549D6-DD5B-4D7E-B98A-9076B3041679}" type="presParOf" srcId="{102B28EF-BFF7-4AAB-8BA9-B6191D92CE36}" destId="{779B2039-6B4A-4E2F-96F7-C765D9E1BE8F}" srcOrd="3" destOrd="0" presId="urn:microsoft.com/office/officeart/2018/5/layout/CenteredIconLabelDescriptionList"/>
    <dgm:cxn modelId="{C6D32328-4922-4563-B22D-DC6BA5AC26E5}" type="presParOf" srcId="{102B28EF-BFF7-4AAB-8BA9-B6191D92CE36}" destId="{DBE0A7DE-2B90-4E1C-A677-7FF7E88EDD80}" srcOrd="4" destOrd="0" presId="urn:microsoft.com/office/officeart/2018/5/layout/CenteredIconLabelDescriptionList"/>
    <dgm:cxn modelId="{F51BBD3C-296A-469F-9B8D-5475D05BF49D}" type="presParOf" srcId="{C9EB2136-430E-4646-A448-5381C242AEA2}" destId="{379F76A8-91D7-464B-9203-D6EB1C419855}" srcOrd="5" destOrd="0" presId="urn:microsoft.com/office/officeart/2018/5/layout/CenteredIconLabelDescriptionList"/>
    <dgm:cxn modelId="{A4CA3A0E-7CC2-4B9D-B47D-A61F5D6E2634}" type="presParOf" srcId="{C9EB2136-430E-4646-A448-5381C242AEA2}" destId="{B74F68DD-0760-4C6A-8F02-337F40BEBE53}" srcOrd="6" destOrd="0" presId="urn:microsoft.com/office/officeart/2018/5/layout/CenteredIconLabelDescriptionList"/>
    <dgm:cxn modelId="{A679D593-486A-422E-A972-EF53E67388F2}" type="presParOf" srcId="{B74F68DD-0760-4C6A-8F02-337F40BEBE53}" destId="{AFE294AB-893D-478A-A482-68DC90EFD992}" srcOrd="0" destOrd="0" presId="urn:microsoft.com/office/officeart/2018/5/layout/CenteredIconLabelDescriptionList"/>
    <dgm:cxn modelId="{5BE6A1A1-792D-42C6-903C-1ADB195176EE}" type="presParOf" srcId="{B74F68DD-0760-4C6A-8F02-337F40BEBE53}" destId="{AAE1611D-2005-4B2C-818B-7EDE0C2CC16C}" srcOrd="1" destOrd="0" presId="urn:microsoft.com/office/officeart/2018/5/layout/CenteredIconLabelDescriptionList"/>
    <dgm:cxn modelId="{7A590A11-C5C4-470E-98FE-A85B8FD7E8AF}" type="presParOf" srcId="{B74F68DD-0760-4C6A-8F02-337F40BEBE53}" destId="{BF5E3C16-D65A-4326-A2F1-56E1ED8DABEF}" srcOrd="2" destOrd="0" presId="urn:microsoft.com/office/officeart/2018/5/layout/CenteredIconLabelDescriptionList"/>
    <dgm:cxn modelId="{D4FB04DD-92F7-45F0-9611-46B60F3DB7B0}" type="presParOf" srcId="{B74F68DD-0760-4C6A-8F02-337F40BEBE53}" destId="{C68A47E0-1504-4245-8128-DCA252310914}" srcOrd="3" destOrd="0" presId="urn:microsoft.com/office/officeart/2018/5/layout/CenteredIconLabelDescriptionList"/>
    <dgm:cxn modelId="{3129588C-7ED3-45A2-8E95-E93649F09CED}" type="presParOf" srcId="{B74F68DD-0760-4C6A-8F02-337F40BEBE53}" destId="{8D015B30-2572-4945-A43F-38530E11776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36E7D-91B6-43D3-B997-5C8B7CF03F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E89711-178F-4F80-8737-2FCFE1BADA96}">
      <dgm:prSet/>
      <dgm:spPr/>
      <dgm:t>
        <a:bodyPr/>
        <a:lstStyle/>
        <a:p>
          <a:r>
            <a:rPr lang="en-US"/>
            <a:t>High Certainty: "Smoking causes lung cancer"</a:t>
          </a:r>
        </a:p>
      </dgm:t>
    </dgm:pt>
    <dgm:pt modelId="{43FD668C-6BDE-4BFB-A571-515E2B35EA16}" type="parTrans" cxnId="{19FB8C0C-418D-415D-9FF0-AA412EB30283}">
      <dgm:prSet/>
      <dgm:spPr/>
      <dgm:t>
        <a:bodyPr/>
        <a:lstStyle/>
        <a:p>
          <a:endParaRPr lang="en-US"/>
        </a:p>
      </dgm:t>
    </dgm:pt>
    <dgm:pt modelId="{42051089-2D81-4DF6-85D0-7703DF09BF4E}" type="sibTrans" cxnId="{19FB8C0C-418D-415D-9FF0-AA412EB30283}">
      <dgm:prSet/>
      <dgm:spPr/>
      <dgm:t>
        <a:bodyPr/>
        <a:lstStyle/>
        <a:p>
          <a:endParaRPr lang="en-US"/>
        </a:p>
      </dgm:t>
    </dgm:pt>
    <dgm:pt modelId="{1D7F2455-05F4-4679-B12D-D0E004D52BD4}">
      <dgm:prSet/>
      <dgm:spPr/>
      <dgm:t>
        <a:bodyPr/>
        <a:lstStyle/>
        <a:p>
          <a:r>
            <a:rPr lang="en-US"/>
            <a:t>Moderate Certainty: "This may help reduce inflammation"</a:t>
          </a:r>
        </a:p>
      </dgm:t>
    </dgm:pt>
    <dgm:pt modelId="{A8954510-A23E-4C1A-B5FB-8212548975F8}" type="parTrans" cxnId="{5571932F-3C6D-4DB5-AA6B-A1CD84A55BCC}">
      <dgm:prSet/>
      <dgm:spPr/>
      <dgm:t>
        <a:bodyPr/>
        <a:lstStyle/>
        <a:p>
          <a:endParaRPr lang="en-US"/>
        </a:p>
      </dgm:t>
    </dgm:pt>
    <dgm:pt modelId="{BBDC608E-FC1D-41EB-B79C-8CC352A867B0}" type="sibTrans" cxnId="{5571932F-3C6D-4DB5-AA6B-A1CD84A55BCC}">
      <dgm:prSet/>
      <dgm:spPr/>
      <dgm:t>
        <a:bodyPr/>
        <a:lstStyle/>
        <a:p>
          <a:endParaRPr lang="en-US"/>
        </a:p>
      </dgm:t>
    </dgm:pt>
    <dgm:pt modelId="{752686EB-39A7-490E-BB8B-2DB2F879459F}">
      <dgm:prSet/>
      <dgm:spPr/>
      <dgm:t>
        <a:bodyPr/>
        <a:lstStyle/>
        <a:p>
          <a:r>
            <a:rPr lang="en-US"/>
            <a:t>Low Certainty: "Some believe there could be a connection"</a:t>
          </a:r>
        </a:p>
      </dgm:t>
    </dgm:pt>
    <dgm:pt modelId="{B1AFB824-0AEA-462D-B49C-71B985E91D4B}" type="parTrans" cxnId="{67B46957-4211-43A0-B26B-987F7508D8E9}">
      <dgm:prSet/>
      <dgm:spPr/>
      <dgm:t>
        <a:bodyPr/>
        <a:lstStyle/>
        <a:p>
          <a:endParaRPr lang="en-US"/>
        </a:p>
      </dgm:t>
    </dgm:pt>
    <dgm:pt modelId="{1F1DC398-9781-4583-B94F-5070063899A9}" type="sibTrans" cxnId="{67B46957-4211-43A0-B26B-987F7508D8E9}">
      <dgm:prSet/>
      <dgm:spPr/>
      <dgm:t>
        <a:bodyPr/>
        <a:lstStyle/>
        <a:p>
          <a:endParaRPr lang="en-US"/>
        </a:p>
      </dgm:t>
    </dgm:pt>
    <dgm:pt modelId="{188716DE-BAFE-4E3F-B17E-F427615AF00F}">
      <dgm:prSet/>
      <dgm:spPr/>
      <dgm:t>
        <a:bodyPr/>
        <a:lstStyle/>
        <a:p>
          <a:r>
            <a:rPr lang="en-US"/>
            <a:t>Obligation: "You should consult your doctor"</a:t>
          </a:r>
        </a:p>
      </dgm:t>
    </dgm:pt>
    <dgm:pt modelId="{0F409771-E57F-450E-B7A5-D29A50D85BCA}" type="parTrans" cxnId="{BAE7D120-ED4E-4C8A-9CA5-41A707B415C2}">
      <dgm:prSet/>
      <dgm:spPr/>
      <dgm:t>
        <a:bodyPr/>
        <a:lstStyle/>
        <a:p>
          <a:endParaRPr lang="en-US"/>
        </a:p>
      </dgm:t>
    </dgm:pt>
    <dgm:pt modelId="{DE190FD7-6C2C-4337-9886-E954515709D7}" type="sibTrans" cxnId="{BAE7D120-ED4E-4C8A-9CA5-41A707B415C2}">
      <dgm:prSet/>
      <dgm:spPr/>
      <dgm:t>
        <a:bodyPr/>
        <a:lstStyle/>
        <a:p>
          <a:endParaRPr lang="en-US"/>
        </a:p>
      </dgm:t>
    </dgm:pt>
    <dgm:pt modelId="{1989B694-7EBA-4B63-BCFB-EB040B548C81}">
      <dgm:prSet/>
      <dgm:spPr/>
      <dgm:t>
        <a:bodyPr/>
        <a:lstStyle/>
        <a:p>
          <a:r>
            <a:rPr lang="en-US"/>
            <a:t>Permission: "You can take this with food"</a:t>
          </a:r>
        </a:p>
      </dgm:t>
    </dgm:pt>
    <dgm:pt modelId="{A37C116E-9579-4CE2-A6BF-15E55A1AF1A2}" type="parTrans" cxnId="{B7BF7D61-7F59-4EC4-A627-F859BC89E26E}">
      <dgm:prSet/>
      <dgm:spPr/>
      <dgm:t>
        <a:bodyPr/>
        <a:lstStyle/>
        <a:p>
          <a:endParaRPr lang="en-US"/>
        </a:p>
      </dgm:t>
    </dgm:pt>
    <dgm:pt modelId="{B46EFF76-64CF-40C3-8D26-41581B0EE806}" type="sibTrans" cxnId="{B7BF7D61-7F59-4EC4-A627-F859BC89E26E}">
      <dgm:prSet/>
      <dgm:spPr/>
      <dgm:t>
        <a:bodyPr/>
        <a:lstStyle/>
        <a:p>
          <a:endParaRPr lang="en-US"/>
        </a:p>
      </dgm:t>
    </dgm:pt>
    <dgm:pt modelId="{B2F86857-3503-E445-882C-420B8A5FF8DA}" type="pres">
      <dgm:prSet presAssocID="{05636E7D-91B6-43D3-B997-5C8B7CF03F02}" presName="vert0" presStyleCnt="0">
        <dgm:presLayoutVars>
          <dgm:dir/>
          <dgm:animOne val="branch"/>
          <dgm:animLvl val="lvl"/>
        </dgm:presLayoutVars>
      </dgm:prSet>
      <dgm:spPr/>
    </dgm:pt>
    <dgm:pt modelId="{543F3DD3-041A-7346-B040-E3FCFE52997D}" type="pres">
      <dgm:prSet presAssocID="{6AE89711-178F-4F80-8737-2FCFE1BADA96}" presName="thickLine" presStyleLbl="alignNode1" presStyleIdx="0" presStyleCnt="5"/>
      <dgm:spPr/>
    </dgm:pt>
    <dgm:pt modelId="{8297838F-397F-DF43-9D5C-B876D18F9F77}" type="pres">
      <dgm:prSet presAssocID="{6AE89711-178F-4F80-8737-2FCFE1BADA96}" presName="horz1" presStyleCnt="0"/>
      <dgm:spPr/>
    </dgm:pt>
    <dgm:pt modelId="{01E3664E-1A35-3241-B6A1-009B6ECA2878}" type="pres">
      <dgm:prSet presAssocID="{6AE89711-178F-4F80-8737-2FCFE1BADA96}" presName="tx1" presStyleLbl="revTx" presStyleIdx="0" presStyleCnt="5"/>
      <dgm:spPr/>
    </dgm:pt>
    <dgm:pt modelId="{7F96C3EE-9086-644D-BF19-BDE68A92BE20}" type="pres">
      <dgm:prSet presAssocID="{6AE89711-178F-4F80-8737-2FCFE1BADA96}" presName="vert1" presStyleCnt="0"/>
      <dgm:spPr/>
    </dgm:pt>
    <dgm:pt modelId="{A849BA0E-A5DE-B34F-B832-9FBC4FF91E90}" type="pres">
      <dgm:prSet presAssocID="{1D7F2455-05F4-4679-B12D-D0E004D52BD4}" presName="thickLine" presStyleLbl="alignNode1" presStyleIdx="1" presStyleCnt="5"/>
      <dgm:spPr/>
    </dgm:pt>
    <dgm:pt modelId="{6CD94FA4-4D32-F942-9B9E-E65FB2F7477E}" type="pres">
      <dgm:prSet presAssocID="{1D7F2455-05F4-4679-B12D-D0E004D52BD4}" presName="horz1" presStyleCnt="0"/>
      <dgm:spPr/>
    </dgm:pt>
    <dgm:pt modelId="{94D17471-4006-6D44-8B86-7FD2BD01851B}" type="pres">
      <dgm:prSet presAssocID="{1D7F2455-05F4-4679-B12D-D0E004D52BD4}" presName="tx1" presStyleLbl="revTx" presStyleIdx="1" presStyleCnt="5"/>
      <dgm:spPr/>
    </dgm:pt>
    <dgm:pt modelId="{E9B20153-C5CE-794A-9A35-116438DBC42D}" type="pres">
      <dgm:prSet presAssocID="{1D7F2455-05F4-4679-B12D-D0E004D52BD4}" presName="vert1" presStyleCnt="0"/>
      <dgm:spPr/>
    </dgm:pt>
    <dgm:pt modelId="{BA8A8AEE-AA1F-B341-B7A5-AAFB85A6EEB9}" type="pres">
      <dgm:prSet presAssocID="{752686EB-39A7-490E-BB8B-2DB2F879459F}" presName="thickLine" presStyleLbl="alignNode1" presStyleIdx="2" presStyleCnt="5"/>
      <dgm:spPr/>
    </dgm:pt>
    <dgm:pt modelId="{959B313C-6CDF-0046-A039-B80C55C2B408}" type="pres">
      <dgm:prSet presAssocID="{752686EB-39A7-490E-BB8B-2DB2F879459F}" presName="horz1" presStyleCnt="0"/>
      <dgm:spPr/>
    </dgm:pt>
    <dgm:pt modelId="{A6490C58-19AF-AF4D-9206-9F064FA07BDD}" type="pres">
      <dgm:prSet presAssocID="{752686EB-39A7-490E-BB8B-2DB2F879459F}" presName="tx1" presStyleLbl="revTx" presStyleIdx="2" presStyleCnt="5"/>
      <dgm:spPr/>
    </dgm:pt>
    <dgm:pt modelId="{E8FBE49D-CF75-1B46-B012-C85616590DCD}" type="pres">
      <dgm:prSet presAssocID="{752686EB-39A7-490E-BB8B-2DB2F879459F}" presName="vert1" presStyleCnt="0"/>
      <dgm:spPr/>
    </dgm:pt>
    <dgm:pt modelId="{C8BA63DA-9F2F-0240-A5AC-608F077E11D1}" type="pres">
      <dgm:prSet presAssocID="{188716DE-BAFE-4E3F-B17E-F427615AF00F}" presName="thickLine" presStyleLbl="alignNode1" presStyleIdx="3" presStyleCnt="5"/>
      <dgm:spPr/>
    </dgm:pt>
    <dgm:pt modelId="{B613445F-3A02-F440-B970-9C253312DFD2}" type="pres">
      <dgm:prSet presAssocID="{188716DE-BAFE-4E3F-B17E-F427615AF00F}" presName="horz1" presStyleCnt="0"/>
      <dgm:spPr/>
    </dgm:pt>
    <dgm:pt modelId="{E8273AAF-2465-7446-BE6C-86EBE280D307}" type="pres">
      <dgm:prSet presAssocID="{188716DE-BAFE-4E3F-B17E-F427615AF00F}" presName="tx1" presStyleLbl="revTx" presStyleIdx="3" presStyleCnt="5"/>
      <dgm:spPr/>
    </dgm:pt>
    <dgm:pt modelId="{501F8457-B2F4-BA41-94C1-29380D60763E}" type="pres">
      <dgm:prSet presAssocID="{188716DE-BAFE-4E3F-B17E-F427615AF00F}" presName="vert1" presStyleCnt="0"/>
      <dgm:spPr/>
    </dgm:pt>
    <dgm:pt modelId="{56F41CB4-4218-9948-9946-7B99BA7A32BB}" type="pres">
      <dgm:prSet presAssocID="{1989B694-7EBA-4B63-BCFB-EB040B548C81}" presName="thickLine" presStyleLbl="alignNode1" presStyleIdx="4" presStyleCnt="5"/>
      <dgm:spPr/>
    </dgm:pt>
    <dgm:pt modelId="{E26011B0-DFC3-A343-AE8A-F0F9AB1753B4}" type="pres">
      <dgm:prSet presAssocID="{1989B694-7EBA-4B63-BCFB-EB040B548C81}" presName="horz1" presStyleCnt="0"/>
      <dgm:spPr/>
    </dgm:pt>
    <dgm:pt modelId="{68EF32F8-DE5F-9E4C-904E-DD945A73F2AE}" type="pres">
      <dgm:prSet presAssocID="{1989B694-7EBA-4B63-BCFB-EB040B548C81}" presName="tx1" presStyleLbl="revTx" presStyleIdx="4" presStyleCnt="5"/>
      <dgm:spPr/>
    </dgm:pt>
    <dgm:pt modelId="{6FA71009-7195-2D43-8E50-EF8010F85355}" type="pres">
      <dgm:prSet presAssocID="{1989B694-7EBA-4B63-BCFB-EB040B548C81}" presName="vert1" presStyleCnt="0"/>
      <dgm:spPr/>
    </dgm:pt>
  </dgm:ptLst>
  <dgm:cxnLst>
    <dgm:cxn modelId="{5648FC04-377A-CD41-804D-7A75A686E8B8}" type="presOf" srcId="{05636E7D-91B6-43D3-B997-5C8B7CF03F02}" destId="{B2F86857-3503-E445-882C-420B8A5FF8DA}" srcOrd="0" destOrd="0" presId="urn:microsoft.com/office/officeart/2008/layout/LinedList"/>
    <dgm:cxn modelId="{3D25EB09-3601-4040-9C1A-75B4D980D5A3}" type="presOf" srcId="{6AE89711-178F-4F80-8737-2FCFE1BADA96}" destId="{01E3664E-1A35-3241-B6A1-009B6ECA2878}" srcOrd="0" destOrd="0" presId="urn:microsoft.com/office/officeart/2008/layout/LinedList"/>
    <dgm:cxn modelId="{19FB8C0C-418D-415D-9FF0-AA412EB30283}" srcId="{05636E7D-91B6-43D3-B997-5C8B7CF03F02}" destId="{6AE89711-178F-4F80-8737-2FCFE1BADA96}" srcOrd="0" destOrd="0" parTransId="{43FD668C-6BDE-4BFB-A571-515E2B35EA16}" sibTransId="{42051089-2D81-4DF6-85D0-7703DF09BF4E}"/>
    <dgm:cxn modelId="{BAE7D120-ED4E-4C8A-9CA5-41A707B415C2}" srcId="{05636E7D-91B6-43D3-B997-5C8B7CF03F02}" destId="{188716DE-BAFE-4E3F-B17E-F427615AF00F}" srcOrd="3" destOrd="0" parTransId="{0F409771-E57F-450E-B7A5-D29A50D85BCA}" sibTransId="{DE190FD7-6C2C-4337-9886-E954515709D7}"/>
    <dgm:cxn modelId="{5571932F-3C6D-4DB5-AA6B-A1CD84A55BCC}" srcId="{05636E7D-91B6-43D3-B997-5C8B7CF03F02}" destId="{1D7F2455-05F4-4679-B12D-D0E004D52BD4}" srcOrd="1" destOrd="0" parTransId="{A8954510-A23E-4C1A-B5FB-8212548975F8}" sibTransId="{BBDC608E-FC1D-41EB-B79C-8CC352A867B0}"/>
    <dgm:cxn modelId="{7526D934-C7E1-FC43-9CE5-1736B656BF30}" type="presOf" srcId="{188716DE-BAFE-4E3F-B17E-F427615AF00F}" destId="{E8273AAF-2465-7446-BE6C-86EBE280D307}" srcOrd="0" destOrd="0" presId="urn:microsoft.com/office/officeart/2008/layout/LinedList"/>
    <dgm:cxn modelId="{67B46957-4211-43A0-B26B-987F7508D8E9}" srcId="{05636E7D-91B6-43D3-B997-5C8B7CF03F02}" destId="{752686EB-39A7-490E-BB8B-2DB2F879459F}" srcOrd="2" destOrd="0" parTransId="{B1AFB824-0AEA-462D-B49C-71B985E91D4B}" sibTransId="{1F1DC398-9781-4583-B94F-5070063899A9}"/>
    <dgm:cxn modelId="{B7BF7D61-7F59-4EC4-A627-F859BC89E26E}" srcId="{05636E7D-91B6-43D3-B997-5C8B7CF03F02}" destId="{1989B694-7EBA-4B63-BCFB-EB040B548C81}" srcOrd="4" destOrd="0" parTransId="{A37C116E-9579-4CE2-A6BF-15E55A1AF1A2}" sibTransId="{B46EFF76-64CF-40C3-8D26-41581B0EE806}"/>
    <dgm:cxn modelId="{67B16DB9-D971-2441-BD3C-9E4F5C408080}" type="presOf" srcId="{1989B694-7EBA-4B63-BCFB-EB040B548C81}" destId="{68EF32F8-DE5F-9E4C-904E-DD945A73F2AE}" srcOrd="0" destOrd="0" presId="urn:microsoft.com/office/officeart/2008/layout/LinedList"/>
    <dgm:cxn modelId="{8E0E6EB9-61BA-2E4A-8044-FA9A74830664}" type="presOf" srcId="{1D7F2455-05F4-4679-B12D-D0E004D52BD4}" destId="{94D17471-4006-6D44-8B86-7FD2BD01851B}" srcOrd="0" destOrd="0" presId="urn:microsoft.com/office/officeart/2008/layout/LinedList"/>
    <dgm:cxn modelId="{4D2615F5-C564-9341-86E8-892468FECCA4}" type="presOf" srcId="{752686EB-39A7-490E-BB8B-2DB2F879459F}" destId="{A6490C58-19AF-AF4D-9206-9F064FA07BDD}" srcOrd="0" destOrd="0" presId="urn:microsoft.com/office/officeart/2008/layout/LinedList"/>
    <dgm:cxn modelId="{6814DC80-CD97-3F4E-A6E2-1093EA698B4D}" type="presParOf" srcId="{B2F86857-3503-E445-882C-420B8A5FF8DA}" destId="{543F3DD3-041A-7346-B040-E3FCFE52997D}" srcOrd="0" destOrd="0" presId="urn:microsoft.com/office/officeart/2008/layout/LinedList"/>
    <dgm:cxn modelId="{0BC0311C-545C-4B46-83C8-97E4BFB6D497}" type="presParOf" srcId="{B2F86857-3503-E445-882C-420B8A5FF8DA}" destId="{8297838F-397F-DF43-9D5C-B876D18F9F77}" srcOrd="1" destOrd="0" presId="urn:microsoft.com/office/officeart/2008/layout/LinedList"/>
    <dgm:cxn modelId="{3E00D806-4A0C-BA45-B007-16B75F8A614B}" type="presParOf" srcId="{8297838F-397F-DF43-9D5C-B876D18F9F77}" destId="{01E3664E-1A35-3241-B6A1-009B6ECA2878}" srcOrd="0" destOrd="0" presId="urn:microsoft.com/office/officeart/2008/layout/LinedList"/>
    <dgm:cxn modelId="{B3B72806-F70A-1344-B4EC-B46D5748D7EE}" type="presParOf" srcId="{8297838F-397F-DF43-9D5C-B876D18F9F77}" destId="{7F96C3EE-9086-644D-BF19-BDE68A92BE20}" srcOrd="1" destOrd="0" presId="urn:microsoft.com/office/officeart/2008/layout/LinedList"/>
    <dgm:cxn modelId="{FD392FCB-6B9C-3A40-B3B9-568A1C1C0E67}" type="presParOf" srcId="{B2F86857-3503-E445-882C-420B8A5FF8DA}" destId="{A849BA0E-A5DE-B34F-B832-9FBC4FF91E90}" srcOrd="2" destOrd="0" presId="urn:microsoft.com/office/officeart/2008/layout/LinedList"/>
    <dgm:cxn modelId="{123CF477-3DC3-3B4B-A4D9-6CA131D36E80}" type="presParOf" srcId="{B2F86857-3503-E445-882C-420B8A5FF8DA}" destId="{6CD94FA4-4D32-F942-9B9E-E65FB2F7477E}" srcOrd="3" destOrd="0" presId="urn:microsoft.com/office/officeart/2008/layout/LinedList"/>
    <dgm:cxn modelId="{24D133D6-3D8B-8E4C-86F3-BF2C682DB8C3}" type="presParOf" srcId="{6CD94FA4-4D32-F942-9B9E-E65FB2F7477E}" destId="{94D17471-4006-6D44-8B86-7FD2BD01851B}" srcOrd="0" destOrd="0" presId="urn:microsoft.com/office/officeart/2008/layout/LinedList"/>
    <dgm:cxn modelId="{7D20B196-1A80-1046-B147-B4279525A053}" type="presParOf" srcId="{6CD94FA4-4D32-F942-9B9E-E65FB2F7477E}" destId="{E9B20153-C5CE-794A-9A35-116438DBC42D}" srcOrd="1" destOrd="0" presId="urn:microsoft.com/office/officeart/2008/layout/LinedList"/>
    <dgm:cxn modelId="{5E31B1DB-6ED4-104A-A23E-1BA281D9308E}" type="presParOf" srcId="{B2F86857-3503-E445-882C-420B8A5FF8DA}" destId="{BA8A8AEE-AA1F-B341-B7A5-AAFB85A6EEB9}" srcOrd="4" destOrd="0" presId="urn:microsoft.com/office/officeart/2008/layout/LinedList"/>
    <dgm:cxn modelId="{AD9DB615-A110-F748-AB31-EF5ACF1861C7}" type="presParOf" srcId="{B2F86857-3503-E445-882C-420B8A5FF8DA}" destId="{959B313C-6CDF-0046-A039-B80C55C2B408}" srcOrd="5" destOrd="0" presId="urn:microsoft.com/office/officeart/2008/layout/LinedList"/>
    <dgm:cxn modelId="{D9AD841C-3A87-F847-9D7E-3EA31BC120B6}" type="presParOf" srcId="{959B313C-6CDF-0046-A039-B80C55C2B408}" destId="{A6490C58-19AF-AF4D-9206-9F064FA07BDD}" srcOrd="0" destOrd="0" presId="urn:microsoft.com/office/officeart/2008/layout/LinedList"/>
    <dgm:cxn modelId="{891559C5-D30E-6D4B-8859-871FA5AFFAAD}" type="presParOf" srcId="{959B313C-6CDF-0046-A039-B80C55C2B408}" destId="{E8FBE49D-CF75-1B46-B012-C85616590DCD}" srcOrd="1" destOrd="0" presId="urn:microsoft.com/office/officeart/2008/layout/LinedList"/>
    <dgm:cxn modelId="{F2FB9B27-68E4-E947-8E6C-73452DA38638}" type="presParOf" srcId="{B2F86857-3503-E445-882C-420B8A5FF8DA}" destId="{C8BA63DA-9F2F-0240-A5AC-608F077E11D1}" srcOrd="6" destOrd="0" presId="urn:microsoft.com/office/officeart/2008/layout/LinedList"/>
    <dgm:cxn modelId="{758E1091-02AA-7C48-B7BC-9C3A1C8409C7}" type="presParOf" srcId="{B2F86857-3503-E445-882C-420B8A5FF8DA}" destId="{B613445F-3A02-F440-B970-9C253312DFD2}" srcOrd="7" destOrd="0" presId="urn:microsoft.com/office/officeart/2008/layout/LinedList"/>
    <dgm:cxn modelId="{AE21E273-EAD8-5C42-B66D-D1832997D56B}" type="presParOf" srcId="{B613445F-3A02-F440-B970-9C253312DFD2}" destId="{E8273AAF-2465-7446-BE6C-86EBE280D307}" srcOrd="0" destOrd="0" presId="urn:microsoft.com/office/officeart/2008/layout/LinedList"/>
    <dgm:cxn modelId="{BFDB0B20-733E-8C43-8A2E-D7E9688B3BBA}" type="presParOf" srcId="{B613445F-3A02-F440-B970-9C253312DFD2}" destId="{501F8457-B2F4-BA41-94C1-29380D60763E}" srcOrd="1" destOrd="0" presId="urn:microsoft.com/office/officeart/2008/layout/LinedList"/>
    <dgm:cxn modelId="{02FF9C88-4743-8A4F-9ABB-11D56AA84EC9}" type="presParOf" srcId="{B2F86857-3503-E445-882C-420B8A5FF8DA}" destId="{56F41CB4-4218-9948-9946-7B99BA7A32BB}" srcOrd="8" destOrd="0" presId="urn:microsoft.com/office/officeart/2008/layout/LinedList"/>
    <dgm:cxn modelId="{E2799474-0015-C04C-AC4F-C4F4F161C28E}" type="presParOf" srcId="{B2F86857-3503-E445-882C-420B8A5FF8DA}" destId="{E26011B0-DFC3-A343-AE8A-F0F9AB1753B4}" srcOrd="9" destOrd="0" presId="urn:microsoft.com/office/officeart/2008/layout/LinedList"/>
    <dgm:cxn modelId="{9D770A04-4969-C246-8F20-4AF43FF9A292}" type="presParOf" srcId="{E26011B0-DFC3-A343-AE8A-F0F9AB1753B4}" destId="{68EF32F8-DE5F-9E4C-904E-DD945A73F2AE}" srcOrd="0" destOrd="0" presId="urn:microsoft.com/office/officeart/2008/layout/LinedList"/>
    <dgm:cxn modelId="{3E519A5B-A1C9-204B-B1A2-8AE0729CAACA}" type="presParOf" srcId="{E26011B0-DFC3-A343-AE8A-F0F9AB1753B4}" destId="{6FA71009-7195-2D43-8E50-EF8010F853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65180D-D63F-4762-BB53-5F72F137A4B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6BCCCC-0209-4C82-8E7C-D231002BFC16}">
      <dgm:prSet/>
      <dgm:spPr/>
      <dgm:t>
        <a:bodyPr/>
        <a:lstStyle/>
        <a:p>
          <a:r>
            <a:rPr lang="en-US"/>
            <a:t>Presenting speculation as established fact</a:t>
          </a:r>
        </a:p>
      </dgm:t>
    </dgm:pt>
    <dgm:pt modelId="{B9BEC88D-25BE-4357-84F1-43B3FE43F4D0}" type="parTrans" cxnId="{5986639A-EF3A-4A7D-A7B6-6705D96AD63A}">
      <dgm:prSet/>
      <dgm:spPr/>
      <dgm:t>
        <a:bodyPr/>
        <a:lstStyle/>
        <a:p>
          <a:endParaRPr lang="en-US"/>
        </a:p>
      </dgm:t>
    </dgm:pt>
    <dgm:pt modelId="{BC7E1AAB-AF4F-49BE-B9E1-A0A7CC2C7486}" type="sibTrans" cxnId="{5986639A-EF3A-4A7D-A7B6-6705D96AD63A}">
      <dgm:prSet/>
      <dgm:spPr/>
      <dgm:t>
        <a:bodyPr/>
        <a:lstStyle/>
        <a:p>
          <a:endParaRPr lang="en-US"/>
        </a:p>
      </dgm:t>
    </dgm:pt>
    <dgm:pt modelId="{D24FDA54-511B-4C85-9701-FDC54E4500CE}">
      <dgm:prSet/>
      <dgm:spPr/>
      <dgm:t>
        <a:bodyPr/>
        <a:lstStyle/>
        <a:p>
          <a:r>
            <a:rPr lang="en-US"/>
            <a:t>Example: "This will cure your arthritis"</a:t>
          </a:r>
        </a:p>
      </dgm:t>
    </dgm:pt>
    <dgm:pt modelId="{B001FD7C-04B2-45CE-8D0B-7B9237FE3A13}" type="parTrans" cxnId="{8BC70945-CE78-44D7-967C-78B609C0538E}">
      <dgm:prSet/>
      <dgm:spPr/>
      <dgm:t>
        <a:bodyPr/>
        <a:lstStyle/>
        <a:p>
          <a:endParaRPr lang="en-US"/>
        </a:p>
      </dgm:t>
    </dgm:pt>
    <dgm:pt modelId="{8977315F-0048-40CC-91C7-E69FE3DF3EEC}" type="sibTrans" cxnId="{8BC70945-CE78-44D7-967C-78B609C0538E}">
      <dgm:prSet/>
      <dgm:spPr/>
      <dgm:t>
        <a:bodyPr/>
        <a:lstStyle/>
        <a:p>
          <a:endParaRPr lang="en-US"/>
        </a:p>
      </dgm:t>
    </dgm:pt>
    <dgm:pt modelId="{751EDFDA-4B06-4832-911C-78B5D0F646A6}">
      <dgm:prSet/>
      <dgm:spPr/>
      <dgm:t>
        <a:bodyPr/>
        <a:lstStyle/>
        <a:p>
          <a:r>
            <a:rPr lang="en-US"/>
            <a:t>Example: "Toxins are making you sick"</a:t>
          </a:r>
        </a:p>
      </dgm:t>
    </dgm:pt>
    <dgm:pt modelId="{9285F4D6-FB51-4B13-B145-EDA0FE15F73F}" type="parTrans" cxnId="{B5EABABC-889A-48DB-BDD8-206CB5BDEC58}">
      <dgm:prSet/>
      <dgm:spPr/>
      <dgm:t>
        <a:bodyPr/>
        <a:lstStyle/>
        <a:p>
          <a:endParaRPr lang="en-US"/>
        </a:p>
      </dgm:t>
    </dgm:pt>
    <dgm:pt modelId="{BA472D29-62CC-4554-B35E-9F017B38228E}" type="sibTrans" cxnId="{B5EABABC-889A-48DB-BDD8-206CB5BDEC58}">
      <dgm:prSet/>
      <dgm:spPr/>
      <dgm:t>
        <a:bodyPr/>
        <a:lstStyle/>
        <a:p>
          <a:endParaRPr lang="en-US"/>
        </a:p>
      </dgm:t>
    </dgm:pt>
    <dgm:pt modelId="{1148ED47-6B0E-474A-8544-7617BBB88848}">
      <dgm:prSet/>
      <dgm:spPr/>
      <dgm:t>
        <a:bodyPr/>
        <a:lstStyle/>
        <a:p>
          <a:r>
            <a:rPr lang="en-US"/>
            <a:t>Used to sell unproven treatments by appearing authoritative</a:t>
          </a:r>
        </a:p>
      </dgm:t>
    </dgm:pt>
    <dgm:pt modelId="{5F4DE3C2-FB4C-4959-AF21-6A1382819D48}" type="parTrans" cxnId="{CFE62CD6-3B66-4156-BB4C-DDB4D587366B}">
      <dgm:prSet/>
      <dgm:spPr/>
      <dgm:t>
        <a:bodyPr/>
        <a:lstStyle/>
        <a:p>
          <a:endParaRPr lang="en-US"/>
        </a:p>
      </dgm:t>
    </dgm:pt>
    <dgm:pt modelId="{A8D5F22E-6B5C-422F-8231-C00F37511D56}" type="sibTrans" cxnId="{CFE62CD6-3B66-4156-BB4C-DDB4D587366B}">
      <dgm:prSet/>
      <dgm:spPr/>
      <dgm:t>
        <a:bodyPr/>
        <a:lstStyle/>
        <a:p>
          <a:endParaRPr lang="en-US"/>
        </a:p>
      </dgm:t>
    </dgm:pt>
    <dgm:pt modelId="{172FAD3D-7D27-294E-860A-40819B1076AF}" type="pres">
      <dgm:prSet presAssocID="{1E65180D-D63F-4762-BB53-5F72F137A4B4}" presName="vert0" presStyleCnt="0">
        <dgm:presLayoutVars>
          <dgm:dir/>
          <dgm:animOne val="branch"/>
          <dgm:animLvl val="lvl"/>
        </dgm:presLayoutVars>
      </dgm:prSet>
      <dgm:spPr/>
    </dgm:pt>
    <dgm:pt modelId="{F463F457-1E0E-2C4F-A25F-4739B6259EA0}" type="pres">
      <dgm:prSet presAssocID="{F86BCCCC-0209-4C82-8E7C-D231002BFC16}" presName="thickLine" presStyleLbl="alignNode1" presStyleIdx="0" presStyleCnt="4"/>
      <dgm:spPr/>
    </dgm:pt>
    <dgm:pt modelId="{F0CD19DB-3AAD-3C4A-877B-68161EDFB9A8}" type="pres">
      <dgm:prSet presAssocID="{F86BCCCC-0209-4C82-8E7C-D231002BFC16}" presName="horz1" presStyleCnt="0"/>
      <dgm:spPr/>
    </dgm:pt>
    <dgm:pt modelId="{68158BEC-DBE5-6149-B06C-9451B2A53FF4}" type="pres">
      <dgm:prSet presAssocID="{F86BCCCC-0209-4C82-8E7C-D231002BFC16}" presName="tx1" presStyleLbl="revTx" presStyleIdx="0" presStyleCnt="4"/>
      <dgm:spPr/>
    </dgm:pt>
    <dgm:pt modelId="{DECD5633-CBE3-6240-8151-8A41A80D1532}" type="pres">
      <dgm:prSet presAssocID="{F86BCCCC-0209-4C82-8E7C-D231002BFC16}" presName="vert1" presStyleCnt="0"/>
      <dgm:spPr/>
    </dgm:pt>
    <dgm:pt modelId="{B63B1B68-B056-C94E-A57F-609450783323}" type="pres">
      <dgm:prSet presAssocID="{D24FDA54-511B-4C85-9701-FDC54E4500CE}" presName="thickLine" presStyleLbl="alignNode1" presStyleIdx="1" presStyleCnt="4"/>
      <dgm:spPr/>
    </dgm:pt>
    <dgm:pt modelId="{11CC830A-D01F-104E-B64F-038B68238267}" type="pres">
      <dgm:prSet presAssocID="{D24FDA54-511B-4C85-9701-FDC54E4500CE}" presName="horz1" presStyleCnt="0"/>
      <dgm:spPr/>
    </dgm:pt>
    <dgm:pt modelId="{D1392400-998F-6043-A809-E07F5A4D027A}" type="pres">
      <dgm:prSet presAssocID="{D24FDA54-511B-4C85-9701-FDC54E4500CE}" presName="tx1" presStyleLbl="revTx" presStyleIdx="1" presStyleCnt="4"/>
      <dgm:spPr/>
    </dgm:pt>
    <dgm:pt modelId="{1F40EE6B-9916-E247-9065-9016BE062B61}" type="pres">
      <dgm:prSet presAssocID="{D24FDA54-511B-4C85-9701-FDC54E4500CE}" presName="vert1" presStyleCnt="0"/>
      <dgm:spPr/>
    </dgm:pt>
    <dgm:pt modelId="{39B74E63-6A35-DF47-BDE5-FB26B96EDB22}" type="pres">
      <dgm:prSet presAssocID="{751EDFDA-4B06-4832-911C-78B5D0F646A6}" presName="thickLine" presStyleLbl="alignNode1" presStyleIdx="2" presStyleCnt="4"/>
      <dgm:spPr/>
    </dgm:pt>
    <dgm:pt modelId="{038F269A-2891-9748-8EFA-53EB8E9D58EC}" type="pres">
      <dgm:prSet presAssocID="{751EDFDA-4B06-4832-911C-78B5D0F646A6}" presName="horz1" presStyleCnt="0"/>
      <dgm:spPr/>
    </dgm:pt>
    <dgm:pt modelId="{B9A02E4F-0096-B049-8F62-91CB1BA0AFD2}" type="pres">
      <dgm:prSet presAssocID="{751EDFDA-4B06-4832-911C-78B5D0F646A6}" presName="tx1" presStyleLbl="revTx" presStyleIdx="2" presStyleCnt="4"/>
      <dgm:spPr/>
    </dgm:pt>
    <dgm:pt modelId="{0C3B94F2-D5F4-834B-989C-6F261F262D24}" type="pres">
      <dgm:prSet presAssocID="{751EDFDA-4B06-4832-911C-78B5D0F646A6}" presName="vert1" presStyleCnt="0"/>
      <dgm:spPr/>
    </dgm:pt>
    <dgm:pt modelId="{9965D1E9-CA0C-4F4D-835D-7BF13584629D}" type="pres">
      <dgm:prSet presAssocID="{1148ED47-6B0E-474A-8544-7617BBB88848}" presName="thickLine" presStyleLbl="alignNode1" presStyleIdx="3" presStyleCnt="4"/>
      <dgm:spPr/>
    </dgm:pt>
    <dgm:pt modelId="{3C4663AD-4EEE-7142-A6AB-08FABDFD96FA}" type="pres">
      <dgm:prSet presAssocID="{1148ED47-6B0E-474A-8544-7617BBB88848}" presName="horz1" presStyleCnt="0"/>
      <dgm:spPr/>
    </dgm:pt>
    <dgm:pt modelId="{A24E328C-CD2E-104E-BB9A-E4C007C57886}" type="pres">
      <dgm:prSet presAssocID="{1148ED47-6B0E-474A-8544-7617BBB88848}" presName="tx1" presStyleLbl="revTx" presStyleIdx="3" presStyleCnt="4"/>
      <dgm:spPr/>
    </dgm:pt>
    <dgm:pt modelId="{F7D67447-330E-B34E-9223-6B8CF6DCF108}" type="pres">
      <dgm:prSet presAssocID="{1148ED47-6B0E-474A-8544-7617BBB88848}" presName="vert1" presStyleCnt="0"/>
      <dgm:spPr/>
    </dgm:pt>
  </dgm:ptLst>
  <dgm:cxnLst>
    <dgm:cxn modelId="{1651E80D-1EAF-884D-985C-E4F29D44147F}" type="presOf" srcId="{D24FDA54-511B-4C85-9701-FDC54E4500CE}" destId="{D1392400-998F-6043-A809-E07F5A4D027A}" srcOrd="0" destOrd="0" presId="urn:microsoft.com/office/officeart/2008/layout/LinedList"/>
    <dgm:cxn modelId="{9D07A81F-E8CA-A240-9EB5-666B0F97D0E3}" type="presOf" srcId="{1148ED47-6B0E-474A-8544-7617BBB88848}" destId="{A24E328C-CD2E-104E-BB9A-E4C007C57886}" srcOrd="0" destOrd="0" presId="urn:microsoft.com/office/officeart/2008/layout/LinedList"/>
    <dgm:cxn modelId="{8BC70945-CE78-44D7-967C-78B609C0538E}" srcId="{1E65180D-D63F-4762-BB53-5F72F137A4B4}" destId="{D24FDA54-511B-4C85-9701-FDC54E4500CE}" srcOrd="1" destOrd="0" parTransId="{B001FD7C-04B2-45CE-8D0B-7B9237FE3A13}" sibTransId="{8977315F-0048-40CC-91C7-E69FE3DF3EEC}"/>
    <dgm:cxn modelId="{877FE08B-B9AA-0445-A280-F780319CCFE8}" type="presOf" srcId="{1E65180D-D63F-4762-BB53-5F72F137A4B4}" destId="{172FAD3D-7D27-294E-860A-40819B1076AF}" srcOrd="0" destOrd="0" presId="urn:microsoft.com/office/officeart/2008/layout/LinedList"/>
    <dgm:cxn modelId="{5986639A-EF3A-4A7D-A7B6-6705D96AD63A}" srcId="{1E65180D-D63F-4762-BB53-5F72F137A4B4}" destId="{F86BCCCC-0209-4C82-8E7C-D231002BFC16}" srcOrd="0" destOrd="0" parTransId="{B9BEC88D-25BE-4357-84F1-43B3FE43F4D0}" sibTransId="{BC7E1AAB-AF4F-49BE-B9E1-A0A7CC2C7486}"/>
    <dgm:cxn modelId="{38CC00A2-8B5D-154B-BCC2-306D2B70C316}" type="presOf" srcId="{F86BCCCC-0209-4C82-8E7C-D231002BFC16}" destId="{68158BEC-DBE5-6149-B06C-9451B2A53FF4}" srcOrd="0" destOrd="0" presId="urn:microsoft.com/office/officeart/2008/layout/LinedList"/>
    <dgm:cxn modelId="{B5EABABC-889A-48DB-BDD8-206CB5BDEC58}" srcId="{1E65180D-D63F-4762-BB53-5F72F137A4B4}" destId="{751EDFDA-4B06-4832-911C-78B5D0F646A6}" srcOrd="2" destOrd="0" parTransId="{9285F4D6-FB51-4B13-B145-EDA0FE15F73F}" sibTransId="{BA472D29-62CC-4554-B35E-9F017B38228E}"/>
    <dgm:cxn modelId="{CFE62CD6-3B66-4156-BB4C-DDB4D587366B}" srcId="{1E65180D-D63F-4762-BB53-5F72F137A4B4}" destId="{1148ED47-6B0E-474A-8544-7617BBB88848}" srcOrd="3" destOrd="0" parTransId="{5F4DE3C2-FB4C-4959-AF21-6A1382819D48}" sibTransId="{A8D5F22E-6B5C-422F-8231-C00F37511D56}"/>
    <dgm:cxn modelId="{374BD7E6-0D2F-6740-A1AA-2FC075A58F23}" type="presOf" srcId="{751EDFDA-4B06-4832-911C-78B5D0F646A6}" destId="{B9A02E4F-0096-B049-8F62-91CB1BA0AFD2}" srcOrd="0" destOrd="0" presId="urn:microsoft.com/office/officeart/2008/layout/LinedList"/>
    <dgm:cxn modelId="{864D5F2E-779A-424B-935D-3AF4B3960701}" type="presParOf" srcId="{172FAD3D-7D27-294E-860A-40819B1076AF}" destId="{F463F457-1E0E-2C4F-A25F-4739B6259EA0}" srcOrd="0" destOrd="0" presId="urn:microsoft.com/office/officeart/2008/layout/LinedList"/>
    <dgm:cxn modelId="{FF3016A4-506F-1D46-99B7-49A3F70DA5D8}" type="presParOf" srcId="{172FAD3D-7D27-294E-860A-40819B1076AF}" destId="{F0CD19DB-3AAD-3C4A-877B-68161EDFB9A8}" srcOrd="1" destOrd="0" presId="urn:microsoft.com/office/officeart/2008/layout/LinedList"/>
    <dgm:cxn modelId="{4158F799-39BE-FD40-9641-64D4C70AFCB1}" type="presParOf" srcId="{F0CD19DB-3AAD-3C4A-877B-68161EDFB9A8}" destId="{68158BEC-DBE5-6149-B06C-9451B2A53FF4}" srcOrd="0" destOrd="0" presId="urn:microsoft.com/office/officeart/2008/layout/LinedList"/>
    <dgm:cxn modelId="{EF5205F9-3A58-FF4D-9C88-DFC03FFCF9F8}" type="presParOf" srcId="{F0CD19DB-3AAD-3C4A-877B-68161EDFB9A8}" destId="{DECD5633-CBE3-6240-8151-8A41A80D1532}" srcOrd="1" destOrd="0" presId="urn:microsoft.com/office/officeart/2008/layout/LinedList"/>
    <dgm:cxn modelId="{816084D0-599E-4943-9E44-A6692F675A5A}" type="presParOf" srcId="{172FAD3D-7D27-294E-860A-40819B1076AF}" destId="{B63B1B68-B056-C94E-A57F-609450783323}" srcOrd="2" destOrd="0" presId="urn:microsoft.com/office/officeart/2008/layout/LinedList"/>
    <dgm:cxn modelId="{88684478-F45B-FA46-ACE5-D35EC34D3E86}" type="presParOf" srcId="{172FAD3D-7D27-294E-860A-40819B1076AF}" destId="{11CC830A-D01F-104E-B64F-038B68238267}" srcOrd="3" destOrd="0" presId="urn:microsoft.com/office/officeart/2008/layout/LinedList"/>
    <dgm:cxn modelId="{1991FC3D-5269-874E-9751-0BC67E20D515}" type="presParOf" srcId="{11CC830A-D01F-104E-B64F-038B68238267}" destId="{D1392400-998F-6043-A809-E07F5A4D027A}" srcOrd="0" destOrd="0" presId="urn:microsoft.com/office/officeart/2008/layout/LinedList"/>
    <dgm:cxn modelId="{B800600F-798D-5F48-B49E-08FF353929BE}" type="presParOf" srcId="{11CC830A-D01F-104E-B64F-038B68238267}" destId="{1F40EE6B-9916-E247-9065-9016BE062B61}" srcOrd="1" destOrd="0" presId="urn:microsoft.com/office/officeart/2008/layout/LinedList"/>
    <dgm:cxn modelId="{66874498-01D5-C048-B0D0-A345C0EE06CA}" type="presParOf" srcId="{172FAD3D-7D27-294E-860A-40819B1076AF}" destId="{39B74E63-6A35-DF47-BDE5-FB26B96EDB22}" srcOrd="4" destOrd="0" presId="urn:microsoft.com/office/officeart/2008/layout/LinedList"/>
    <dgm:cxn modelId="{E23959D9-0CB6-E34E-96B7-46406F841FB0}" type="presParOf" srcId="{172FAD3D-7D27-294E-860A-40819B1076AF}" destId="{038F269A-2891-9748-8EFA-53EB8E9D58EC}" srcOrd="5" destOrd="0" presId="urn:microsoft.com/office/officeart/2008/layout/LinedList"/>
    <dgm:cxn modelId="{DB6FE69C-5D35-5F4A-A489-711EFECB9745}" type="presParOf" srcId="{038F269A-2891-9748-8EFA-53EB8E9D58EC}" destId="{B9A02E4F-0096-B049-8F62-91CB1BA0AFD2}" srcOrd="0" destOrd="0" presId="urn:microsoft.com/office/officeart/2008/layout/LinedList"/>
    <dgm:cxn modelId="{D91CB9FC-71F4-304C-9D2F-C53C8F3BF7E4}" type="presParOf" srcId="{038F269A-2891-9748-8EFA-53EB8E9D58EC}" destId="{0C3B94F2-D5F4-834B-989C-6F261F262D24}" srcOrd="1" destOrd="0" presId="urn:microsoft.com/office/officeart/2008/layout/LinedList"/>
    <dgm:cxn modelId="{C00A53B9-724B-E44B-8691-C8F8F2A22759}" type="presParOf" srcId="{172FAD3D-7D27-294E-860A-40819B1076AF}" destId="{9965D1E9-CA0C-4F4D-835D-7BF13584629D}" srcOrd="6" destOrd="0" presId="urn:microsoft.com/office/officeart/2008/layout/LinedList"/>
    <dgm:cxn modelId="{55A1CCD1-337B-9240-B333-D5206DBC8EE4}" type="presParOf" srcId="{172FAD3D-7D27-294E-860A-40819B1076AF}" destId="{3C4663AD-4EEE-7142-A6AB-08FABDFD96FA}" srcOrd="7" destOrd="0" presId="urn:microsoft.com/office/officeart/2008/layout/LinedList"/>
    <dgm:cxn modelId="{F297E6C8-7645-294D-89C1-16890FD3B0C4}" type="presParOf" srcId="{3C4663AD-4EEE-7142-A6AB-08FABDFD96FA}" destId="{A24E328C-CD2E-104E-BB9A-E4C007C57886}" srcOrd="0" destOrd="0" presId="urn:microsoft.com/office/officeart/2008/layout/LinedList"/>
    <dgm:cxn modelId="{3B838243-46C7-B645-B23B-05704985E11F}" type="presParOf" srcId="{3C4663AD-4EEE-7142-A6AB-08FABDFD96FA}" destId="{F7D67447-330E-B34E-9223-6B8CF6DCF1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090C33-EE1A-4FCF-8BFE-9E59116036C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A631CD-7EA7-440E-B409-9C0BB98B0CB5}">
      <dgm:prSet/>
      <dgm:spPr/>
      <dgm:t>
        <a:bodyPr/>
        <a:lstStyle/>
        <a:p>
          <a:r>
            <a:rPr lang="en-US"/>
            <a:t>Example: "This product may support immune health"</a:t>
          </a:r>
        </a:p>
      </dgm:t>
    </dgm:pt>
    <dgm:pt modelId="{1BC41AE5-51BA-4AF9-B57C-169D15B6DDA6}" type="parTrans" cxnId="{F8854BA7-2A86-47B3-AAC0-8214D33D93FC}">
      <dgm:prSet/>
      <dgm:spPr/>
      <dgm:t>
        <a:bodyPr/>
        <a:lstStyle/>
        <a:p>
          <a:endParaRPr lang="en-US"/>
        </a:p>
      </dgm:t>
    </dgm:pt>
    <dgm:pt modelId="{6A1715E6-AB14-4C67-B293-C4349727096B}" type="sibTrans" cxnId="{F8854BA7-2A86-47B3-AAC0-8214D33D93FC}">
      <dgm:prSet/>
      <dgm:spPr/>
      <dgm:t>
        <a:bodyPr/>
        <a:lstStyle/>
        <a:p>
          <a:endParaRPr lang="en-US"/>
        </a:p>
      </dgm:t>
    </dgm:pt>
    <dgm:pt modelId="{7EB37D2F-CFCE-406F-8937-8E275F14277B}">
      <dgm:prSet/>
      <dgm:spPr/>
      <dgm:t>
        <a:bodyPr/>
        <a:lstStyle/>
        <a:p>
          <a:r>
            <a:rPr lang="en-US"/>
            <a:t>Legally defensible but scientifically meaningless</a:t>
          </a:r>
        </a:p>
      </dgm:t>
    </dgm:pt>
    <dgm:pt modelId="{73BA837E-D20F-4F52-9B96-AB76ACCEC9EE}" type="parTrans" cxnId="{2E177524-2E7F-4941-BC20-6664BAF8A57A}">
      <dgm:prSet/>
      <dgm:spPr/>
      <dgm:t>
        <a:bodyPr/>
        <a:lstStyle/>
        <a:p>
          <a:endParaRPr lang="en-US"/>
        </a:p>
      </dgm:t>
    </dgm:pt>
    <dgm:pt modelId="{379468F0-A2F9-4813-9BF9-AA24E5381596}" type="sibTrans" cxnId="{2E177524-2E7F-4941-BC20-6664BAF8A57A}">
      <dgm:prSet/>
      <dgm:spPr/>
      <dgm:t>
        <a:bodyPr/>
        <a:lstStyle/>
        <a:p>
          <a:endParaRPr lang="en-US"/>
        </a:p>
      </dgm:t>
    </dgm:pt>
    <dgm:pt modelId="{A451A834-CA94-4605-ACB3-CE29EEEA5CD9}">
      <dgm:prSet/>
      <dgm:spPr/>
      <dgm:t>
        <a:bodyPr/>
        <a:lstStyle/>
        <a:p>
          <a:r>
            <a:rPr lang="en-US"/>
            <a:t>Creates impression of benefit without making testable claims</a:t>
          </a:r>
        </a:p>
      </dgm:t>
    </dgm:pt>
    <dgm:pt modelId="{952F3454-1C29-4F34-9849-772E08026EB0}" type="parTrans" cxnId="{52BA9C2E-F00D-47E7-92EF-28001EB662B6}">
      <dgm:prSet/>
      <dgm:spPr/>
      <dgm:t>
        <a:bodyPr/>
        <a:lstStyle/>
        <a:p>
          <a:endParaRPr lang="en-US"/>
        </a:p>
      </dgm:t>
    </dgm:pt>
    <dgm:pt modelId="{E49AA93D-EE0B-4D7B-89E4-CA0C6ACEA0C8}" type="sibTrans" cxnId="{52BA9C2E-F00D-47E7-92EF-28001EB662B6}">
      <dgm:prSet/>
      <dgm:spPr/>
      <dgm:t>
        <a:bodyPr/>
        <a:lstStyle/>
        <a:p>
          <a:endParaRPr lang="en-US"/>
        </a:p>
      </dgm:t>
    </dgm:pt>
    <dgm:pt modelId="{247761E7-8D8F-A048-9C28-69A921A9ECA3}" type="pres">
      <dgm:prSet presAssocID="{FB090C33-EE1A-4FCF-8BFE-9E59116036CC}" presName="vert0" presStyleCnt="0">
        <dgm:presLayoutVars>
          <dgm:dir/>
          <dgm:animOne val="branch"/>
          <dgm:animLvl val="lvl"/>
        </dgm:presLayoutVars>
      </dgm:prSet>
      <dgm:spPr/>
    </dgm:pt>
    <dgm:pt modelId="{CA6CCAD0-27D1-6848-884F-FBB31B809CC5}" type="pres">
      <dgm:prSet presAssocID="{50A631CD-7EA7-440E-B409-9C0BB98B0CB5}" presName="thickLine" presStyleLbl="alignNode1" presStyleIdx="0" presStyleCnt="3"/>
      <dgm:spPr/>
    </dgm:pt>
    <dgm:pt modelId="{9DD873F1-1178-2C4D-9364-F4040906C995}" type="pres">
      <dgm:prSet presAssocID="{50A631CD-7EA7-440E-B409-9C0BB98B0CB5}" presName="horz1" presStyleCnt="0"/>
      <dgm:spPr/>
    </dgm:pt>
    <dgm:pt modelId="{B41CF9F4-B2D9-C645-9575-DCB9BDBB8898}" type="pres">
      <dgm:prSet presAssocID="{50A631CD-7EA7-440E-B409-9C0BB98B0CB5}" presName="tx1" presStyleLbl="revTx" presStyleIdx="0" presStyleCnt="3"/>
      <dgm:spPr/>
    </dgm:pt>
    <dgm:pt modelId="{E2751B6A-A00A-3A4D-A5FC-C7F783BB1699}" type="pres">
      <dgm:prSet presAssocID="{50A631CD-7EA7-440E-B409-9C0BB98B0CB5}" presName="vert1" presStyleCnt="0"/>
      <dgm:spPr/>
    </dgm:pt>
    <dgm:pt modelId="{BDF36431-3A3E-794A-A514-3BFAF4F0A76A}" type="pres">
      <dgm:prSet presAssocID="{7EB37D2F-CFCE-406F-8937-8E275F14277B}" presName="thickLine" presStyleLbl="alignNode1" presStyleIdx="1" presStyleCnt="3"/>
      <dgm:spPr/>
    </dgm:pt>
    <dgm:pt modelId="{1E275313-C8B2-B84F-8251-52B5AE3F0EAD}" type="pres">
      <dgm:prSet presAssocID="{7EB37D2F-CFCE-406F-8937-8E275F14277B}" presName="horz1" presStyleCnt="0"/>
      <dgm:spPr/>
    </dgm:pt>
    <dgm:pt modelId="{9F27F8A0-A398-914C-8C02-CF279E064AE8}" type="pres">
      <dgm:prSet presAssocID="{7EB37D2F-CFCE-406F-8937-8E275F14277B}" presName="tx1" presStyleLbl="revTx" presStyleIdx="1" presStyleCnt="3"/>
      <dgm:spPr/>
    </dgm:pt>
    <dgm:pt modelId="{790DDFEE-82E3-3A4E-8CF2-4ED5E57B7267}" type="pres">
      <dgm:prSet presAssocID="{7EB37D2F-CFCE-406F-8937-8E275F14277B}" presName="vert1" presStyleCnt="0"/>
      <dgm:spPr/>
    </dgm:pt>
    <dgm:pt modelId="{16E03D2E-7DDA-AA4B-8FEE-184531334BA5}" type="pres">
      <dgm:prSet presAssocID="{A451A834-CA94-4605-ACB3-CE29EEEA5CD9}" presName="thickLine" presStyleLbl="alignNode1" presStyleIdx="2" presStyleCnt="3"/>
      <dgm:spPr/>
    </dgm:pt>
    <dgm:pt modelId="{F8D558DA-E63A-4144-BA9C-2E548D6AA335}" type="pres">
      <dgm:prSet presAssocID="{A451A834-CA94-4605-ACB3-CE29EEEA5CD9}" presName="horz1" presStyleCnt="0"/>
      <dgm:spPr/>
    </dgm:pt>
    <dgm:pt modelId="{C78FA322-ADE9-0541-8E7A-3936AE2D42AA}" type="pres">
      <dgm:prSet presAssocID="{A451A834-CA94-4605-ACB3-CE29EEEA5CD9}" presName="tx1" presStyleLbl="revTx" presStyleIdx="2" presStyleCnt="3"/>
      <dgm:spPr/>
    </dgm:pt>
    <dgm:pt modelId="{82632C95-0C84-D84D-AC6D-B52BCF3ACF80}" type="pres">
      <dgm:prSet presAssocID="{A451A834-CA94-4605-ACB3-CE29EEEA5CD9}" presName="vert1" presStyleCnt="0"/>
      <dgm:spPr/>
    </dgm:pt>
  </dgm:ptLst>
  <dgm:cxnLst>
    <dgm:cxn modelId="{1FD93A15-A660-114C-A0BE-C2EEA5BF3F52}" type="presOf" srcId="{7EB37D2F-CFCE-406F-8937-8E275F14277B}" destId="{9F27F8A0-A398-914C-8C02-CF279E064AE8}" srcOrd="0" destOrd="0" presId="urn:microsoft.com/office/officeart/2008/layout/LinedList"/>
    <dgm:cxn modelId="{2E177524-2E7F-4941-BC20-6664BAF8A57A}" srcId="{FB090C33-EE1A-4FCF-8BFE-9E59116036CC}" destId="{7EB37D2F-CFCE-406F-8937-8E275F14277B}" srcOrd="1" destOrd="0" parTransId="{73BA837E-D20F-4F52-9B96-AB76ACCEC9EE}" sibTransId="{379468F0-A2F9-4813-9BF9-AA24E5381596}"/>
    <dgm:cxn modelId="{8825FC2D-F850-8F4B-B133-ECD5E11639FF}" type="presOf" srcId="{FB090C33-EE1A-4FCF-8BFE-9E59116036CC}" destId="{247761E7-8D8F-A048-9C28-69A921A9ECA3}" srcOrd="0" destOrd="0" presId="urn:microsoft.com/office/officeart/2008/layout/LinedList"/>
    <dgm:cxn modelId="{52BA9C2E-F00D-47E7-92EF-28001EB662B6}" srcId="{FB090C33-EE1A-4FCF-8BFE-9E59116036CC}" destId="{A451A834-CA94-4605-ACB3-CE29EEEA5CD9}" srcOrd="2" destOrd="0" parTransId="{952F3454-1C29-4F34-9849-772E08026EB0}" sibTransId="{E49AA93D-EE0B-4D7B-89E4-CA0C6ACEA0C8}"/>
    <dgm:cxn modelId="{F8854BA7-2A86-47B3-AAC0-8214D33D93FC}" srcId="{FB090C33-EE1A-4FCF-8BFE-9E59116036CC}" destId="{50A631CD-7EA7-440E-B409-9C0BB98B0CB5}" srcOrd="0" destOrd="0" parTransId="{1BC41AE5-51BA-4AF9-B57C-169D15B6DDA6}" sibTransId="{6A1715E6-AB14-4C67-B293-C4349727096B}"/>
    <dgm:cxn modelId="{929E98B5-FD8B-0743-B698-A91EC32038D2}" type="presOf" srcId="{50A631CD-7EA7-440E-B409-9C0BB98B0CB5}" destId="{B41CF9F4-B2D9-C645-9575-DCB9BDBB8898}" srcOrd="0" destOrd="0" presId="urn:microsoft.com/office/officeart/2008/layout/LinedList"/>
    <dgm:cxn modelId="{85B6E9C9-4378-FA49-8644-6749A2680A0C}" type="presOf" srcId="{A451A834-CA94-4605-ACB3-CE29EEEA5CD9}" destId="{C78FA322-ADE9-0541-8E7A-3936AE2D42AA}" srcOrd="0" destOrd="0" presId="urn:microsoft.com/office/officeart/2008/layout/LinedList"/>
    <dgm:cxn modelId="{5DE25944-A6B5-2B47-88E1-9AE10F470840}" type="presParOf" srcId="{247761E7-8D8F-A048-9C28-69A921A9ECA3}" destId="{CA6CCAD0-27D1-6848-884F-FBB31B809CC5}" srcOrd="0" destOrd="0" presId="urn:microsoft.com/office/officeart/2008/layout/LinedList"/>
    <dgm:cxn modelId="{CAFB7C3C-3320-3649-A2B2-58D099AD1AAA}" type="presParOf" srcId="{247761E7-8D8F-A048-9C28-69A921A9ECA3}" destId="{9DD873F1-1178-2C4D-9364-F4040906C995}" srcOrd="1" destOrd="0" presId="urn:microsoft.com/office/officeart/2008/layout/LinedList"/>
    <dgm:cxn modelId="{FC454450-78D2-3A49-B714-E71CB8B8CA9C}" type="presParOf" srcId="{9DD873F1-1178-2C4D-9364-F4040906C995}" destId="{B41CF9F4-B2D9-C645-9575-DCB9BDBB8898}" srcOrd="0" destOrd="0" presId="urn:microsoft.com/office/officeart/2008/layout/LinedList"/>
    <dgm:cxn modelId="{B5429125-6116-5B40-84A2-75036FAA62A1}" type="presParOf" srcId="{9DD873F1-1178-2C4D-9364-F4040906C995}" destId="{E2751B6A-A00A-3A4D-A5FC-C7F783BB1699}" srcOrd="1" destOrd="0" presId="urn:microsoft.com/office/officeart/2008/layout/LinedList"/>
    <dgm:cxn modelId="{E98F49F9-E545-8047-95EC-03CBB26CF491}" type="presParOf" srcId="{247761E7-8D8F-A048-9C28-69A921A9ECA3}" destId="{BDF36431-3A3E-794A-A514-3BFAF4F0A76A}" srcOrd="2" destOrd="0" presId="urn:microsoft.com/office/officeart/2008/layout/LinedList"/>
    <dgm:cxn modelId="{4BB3B316-BF6A-1140-90C3-77809E5A5DB1}" type="presParOf" srcId="{247761E7-8D8F-A048-9C28-69A921A9ECA3}" destId="{1E275313-C8B2-B84F-8251-52B5AE3F0EAD}" srcOrd="3" destOrd="0" presId="urn:microsoft.com/office/officeart/2008/layout/LinedList"/>
    <dgm:cxn modelId="{85DEC3E3-2278-E246-A3DF-B57BA7580677}" type="presParOf" srcId="{1E275313-C8B2-B84F-8251-52B5AE3F0EAD}" destId="{9F27F8A0-A398-914C-8C02-CF279E064AE8}" srcOrd="0" destOrd="0" presId="urn:microsoft.com/office/officeart/2008/layout/LinedList"/>
    <dgm:cxn modelId="{29029229-DD62-4B45-9FA5-B30CC926D917}" type="presParOf" srcId="{1E275313-C8B2-B84F-8251-52B5AE3F0EAD}" destId="{790DDFEE-82E3-3A4E-8CF2-4ED5E57B7267}" srcOrd="1" destOrd="0" presId="urn:microsoft.com/office/officeart/2008/layout/LinedList"/>
    <dgm:cxn modelId="{74B3A816-9BCF-B240-8B70-30DC6FD2EC54}" type="presParOf" srcId="{247761E7-8D8F-A048-9C28-69A921A9ECA3}" destId="{16E03D2E-7DDA-AA4B-8FEE-184531334BA5}" srcOrd="4" destOrd="0" presId="urn:microsoft.com/office/officeart/2008/layout/LinedList"/>
    <dgm:cxn modelId="{26D39A1D-567F-0043-B522-211D9288CA78}" type="presParOf" srcId="{247761E7-8D8F-A048-9C28-69A921A9ECA3}" destId="{F8D558DA-E63A-4144-BA9C-2E548D6AA335}" srcOrd="5" destOrd="0" presId="urn:microsoft.com/office/officeart/2008/layout/LinedList"/>
    <dgm:cxn modelId="{E332EF2B-3058-4A4A-8034-1365895E82ED}" type="presParOf" srcId="{F8D558DA-E63A-4144-BA9C-2E548D6AA335}" destId="{C78FA322-ADE9-0541-8E7A-3936AE2D42AA}" srcOrd="0" destOrd="0" presId="urn:microsoft.com/office/officeart/2008/layout/LinedList"/>
    <dgm:cxn modelId="{11FE4AB9-8DAE-7B44-B94B-7D1D9A78743C}" type="presParOf" srcId="{F8D558DA-E63A-4144-BA9C-2E548D6AA335}" destId="{82632C95-0C84-D84D-AC6D-B52BCF3ACF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7BB4CD-33F6-47D5-B53F-3652A764428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8252BF-9155-4A24-84F7-E7A65027220A}">
      <dgm:prSet/>
      <dgm:spPr/>
      <dgm:t>
        <a:bodyPr/>
        <a:lstStyle/>
        <a:p>
          <a:r>
            <a:rPr lang="en-CA"/>
            <a:t>Using questions to plant doubt without making direct claims</a:t>
          </a:r>
          <a:endParaRPr lang="en-US"/>
        </a:p>
      </dgm:t>
    </dgm:pt>
    <dgm:pt modelId="{FDFDE242-2B51-4AF1-90A6-D07FA7F1627F}" type="parTrans" cxnId="{B49715EB-EC73-4586-9D32-E157AB53639B}">
      <dgm:prSet/>
      <dgm:spPr/>
      <dgm:t>
        <a:bodyPr/>
        <a:lstStyle/>
        <a:p>
          <a:endParaRPr lang="en-US"/>
        </a:p>
      </dgm:t>
    </dgm:pt>
    <dgm:pt modelId="{932788CF-A0AB-4FC4-96C9-60ADA70E1514}" type="sibTrans" cxnId="{B49715EB-EC73-4586-9D32-E157AB53639B}">
      <dgm:prSet/>
      <dgm:spPr/>
      <dgm:t>
        <a:bodyPr/>
        <a:lstStyle/>
        <a:p>
          <a:endParaRPr lang="en-US"/>
        </a:p>
      </dgm:t>
    </dgm:pt>
    <dgm:pt modelId="{5A10ED13-8AA5-4755-8810-634423B96821}">
      <dgm:prSet/>
      <dgm:spPr/>
      <dgm:t>
        <a:bodyPr/>
        <a:lstStyle/>
        <a:p>
          <a:r>
            <a:rPr lang="en-CA"/>
            <a:t>Example: "Could vaccines be causing autism?"</a:t>
          </a:r>
          <a:endParaRPr lang="en-US"/>
        </a:p>
      </dgm:t>
    </dgm:pt>
    <dgm:pt modelId="{5A379BBD-32EB-4A90-9367-30845DE49952}" type="parTrans" cxnId="{681F5B2E-C1A8-4DA8-80EC-4B1C473CE9A7}">
      <dgm:prSet/>
      <dgm:spPr/>
      <dgm:t>
        <a:bodyPr/>
        <a:lstStyle/>
        <a:p>
          <a:endParaRPr lang="en-US"/>
        </a:p>
      </dgm:t>
    </dgm:pt>
    <dgm:pt modelId="{09813D3D-86C5-48B4-A61E-A85C56E27985}" type="sibTrans" cxnId="{681F5B2E-C1A8-4DA8-80EC-4B1C473CE9A7}">
      <dgm:prSet/>
      <dgm:spPr/>
      <dgm:t>
        <a:bodyPr/>
        <a:lstStyle/>
        <a:p>
          <a:endParaRPr lang="en-US"/>
        </a:p>
      </dgm:t>
    </dgm:pt>
    <dgm:pt modelId="{3954F327-700E-4BD6-9F69-8F2412834726}">
      <dgm:prSet/>
      <dgm:spPr/>
      <dgm:t>
        <a:bodyPr/>
        <a:lstStyle/>
        <a:p>
          <a:r>
            <a:rPr lang="en-CA"/>
            <a:t>Example: "What if doctors are hiding the cure?"</a:t>
          </a:r>
          <a:endParaRPr lang="en-US"/>
        </a:p>
      </dgm:t>
    </dgm:pt>
    <dgm:pt modelId="{51920313-2DC9-47BF-B6C8-2305227B8AA3}" type="parTrans" cxnId="{BA62F69B-32B6-4FD9-A290-387C11E3AA7B}">
      <dgm:prSet/>
      <dgm:spPr/>
      <dgm:t>
        <a:bodyPr/>
        <a:lstStyle/>
        <a:p>
          <a:endParaRPr lang="en-US"/>
        </a:p>
      </dgm:t>
    </dgm:pt>
    <dgm:pt modelId="{84A2F7A6-3368-43A8-B0C3-DF597F89EF3B}" type="sibTrans" cxnId="{BA62F69B-32B6-4FD9-A290-387C11E3AA7B}">
      <dgm:prSet/>
      <dgm:spPr/>
      <dgm:t>
        <a:bodyPr/>
        <a:lstStyle/>
        <a:p>
          <a:endParaRPr lang="en-US"/>
        </a:p>
      </dgm:t>
    </dgm:pt>
    <dgm:pt modelId="{5301997D-F070-44DE-898C-E28E355B95D2}">
      <dgm:prSet/>
      <dgm:spPr/>
      <dgm:t>
        <a:bodyPr/>
        <a:lstStyle/>
        <a:p>
          <a:r>
            <a:rPr lang="en-CA"/>
            <a:t>Implies possibility where evidence shows none exists</a:t>
          </a:r>
          <a:endParaRPr lang="en-US"/>
        </a:p>
      </dgm:t>
    </dgm:pt>
    <dgm:pt modelId="{369575FF-3E96-47A6-8C21-6E5D001EC381}" type="parTrans" cxnId="{A57C45ED-8B6E-4DEB-98B0-4893267BF0A3}">
      <dgm:prSet/>
      <dgm:spPr/>
      <dgm:t>
        <a:bodyPr/>
        <a:lstStyle/>
        <a:p>
          <a:endParaRPr lang="en-US"/>
        </a:p>
      </dgm:t>
    </dgm:pt>
    <dgm:pt modelId="{CB1DAB25-EAA5-419E-BECF-2C2740651003}" type="sibTrans" cxnId="{A57C45ED-8B6E-4DEB-98B0-4893267BF0A3}">
      <dgm:prSet/>
      <dgm:spPr/>
      <dgm:t>
        <a:bodyPr/>
        <a:lstStyle/>
        <a:p>
          <a:endParaRPr lang="en-US"/>
        </a:p>
      </dgm:t>
    </dgm:pt>
    <dgm:pt modelId="{2066EC59-5EE7-5244-A3F3-08514AA4492F}" type="pres">
      <dgm:prSet presAssocID="{F27BB4CD-33F6-47D5-B53F-3652A764428D}" presName="vert0" presStyleCnt="0">
        <dgm:presLayoutVars>
          <dgm:dir/>
          <dgm:animOne val="branch"/>
          <dgm:animLvl val="lvl"/>
        </dgm:presLayoutVars>
      </dgm:prSet>
      <dgm:spPr/>
    </dgm:pt>
    <dgm:pt modelId="{3D89080D-5CB5-4543-8B1F-B0D8906C91B0}" type="pres">
      <dgm:prSet presAssocID="{478252BF-9155-4A24-84F7-E7A65027220A}" presName="thickLine" presStyleLbl="alignNode1" presStyleIdx="0" presStyleCnt="4"/>
      <dgm:spPr/>
    </dgm:pt>
    <dgm:pt modelId="{A3E6BD16-8EC1-E549-9072-2419E8B355FC}" type="pres">
      <dgm:prSet presAssocID="{478252BF-9155-4A24-84F7-E7A65027220A}" presName="horz1" presStyleCnt="0"/>
      <dgm:spPr/>
    </dgm:pt>
    <dgm:pt modelId="{FECB58E9-27B8-9345-83F7-CCF88B85E9AE}" type="pres">
      <dgm:prSet presAssocID="{478252BF-9155-4A24-84F7-E7A65027220A}" presName="tx1" presStyleLbl="revTx" presStyleIdx="0" presStyleCnt="4"/>
      <dgm:spPr/>
    </dgm:pt>
    <dgm:pt modelId="{0344E4AB-6BB2-994E-A354-104373117AA2}" type="pres">
      <dgm:prSet presAssocID="{478252BF-9155-4A24-84F7-E7A65027220A}" presName="vert1" presStyleCnt="0"/>
      <dgm:spPr/>
    </dgm:pt>
    <dgm:pt modelId="{874086FA-5BB5-A34B-9462-ECD35825C8EC}" type="pres">
      <dgm:prSet presAssocID="{5A10ED13-8AA5-4755-8810-634423B96821}" presName="thickLine" presStyleLbl="alignNode1" presStyleIdx="1" presStyleCnt="4"/>
      <dgm:spPr/>
    </dgm:pt>
    <dgm:pt modelId="{3503BCAB-3B67-2548-965F-1F56B8F74574}" type="pres">
      <dgm:prSet presAssocID="{5A10ED13-8AA5-4755-8810-634423B96821}" presName="horz1" presStyleCnt="0"/>
      <dgm:spPr/>
    </dgm:pt>
    <dgm:pt modelId="{B2C576CD-0C3F-8046-9565-B52A3F50E848}" type="pres">
      <dgm:prSet presAssocID="{5A10ED13-8AA5-4755-8810-634423B96821}" presName="tx1" presStyleLbl="revTx" presStyleIdx="1" presStyleCnt="4"/>
      <dgm:spPr/>
    </dgm:pt>
    <dgm:pt modelId="{232D6200-7E4A-BC41-A8AE-9CFCE422E14C}" type="pres">
      <dgm:prSet presAssocID="{5A10ED13-8AA5-4755-8810-634423B96821}" presName="vert1" presStyleCnt="0"/>
      <dgm:spPr/>
    </dgm:pt>
    <dgm:pt modelId="{E4999652-AC79-9F46-92A3-2FB14C147A9F}" type="pres">
      <dgm:prSet presAssocID="{3954F327-700E-4BD6-9F69-8F2412834726}" presName="thickLine" presStyleLbl="alignNode1" presStyleIdx="2" presStyleCnt="4"/>
      <dgm:spPr/>
    </dgm:pt>
    <dgm:pt modelId="{8F158460-342E-994D-8ED6-BB9A6032D8F9}" type="pres">
      <dgm:prSet presAssocID="{3954F327-700E-4BD6-9F69-8F2412834726}" presName="horz1" presStyleCnt="0"/>
      <dgm:spPr/>
    </dgm:pt>
    <dgm:pt modelId="{6ADFB189-1C9C-4540-AFA7-AA416B706EA3}" type="pres">
      <dgm:prSet presAssocID="{3954F327-700E-4BD6-9F69-8F2412834726}" presName="tx1" presStyleLbl="revTx" presStyleIdx="2" presStyleCnt="4"/>
      <dgm:spPr/>
    </dgm:pt>
    <dgm:pt modelId="{D48B5E3B-9D3D-8E40-9D2F-AE28C87C78D5}" type="pres">
      <dgm:prSet presAssocID="{3954F327-700E-4BD6-9F69-8F2412834726}" presName="vert1" presStyleCnt="0"/>
      <dgm:spPr/>
    </dgm:pt>
    <dgm:pt modelId="{1939E8C7-404F-D54F-B210-E4D4E9F5974C}" type="pres">
      <dgm:prSet presAssocID="{5301997D-F070-44DE-898C-E28E355B95D2}" presName="thickLine" presStyleLbl="alignNode1" presStyleIdx="3" presStyleCnt="4"/>
      <dgm:spPr/>
    </dgm:pt>
    <dgm:pt modelId="{E32CA3BA-247A-9F40-A97F-4F191A64BF6B}" type="pres">
      <dgm:prSet presAssocID="{5301997D-F070-44DE-898C-E28E355B95D2}" presName="horz1" presStyleCnt="0"/>
      <dgm:spPr/>
    </dgm:pt>
    <dgm:pt modelId="{28D9C798-93E6-3D48-B124-0852257FE0CE}" type="pres">
      <dgm:prSet presAssocID="{5301997D-F070-44DE-898C-E28E355B95D2}" presName="tx1" presStyleLbl="revTx" presStyleIdx="3" presStyleCnt="4"/>
      <dgm:spPr/>
    </dgm:pt>
    <dgm:pt modelId="{F747BE5A-C75B-FB4D-A66E-3DAB644CAE8D}" type="pres">
      <dgm:prSet presAssocID="{5301997D-F070-44DE-898C-E28E355B95D2}" presName="vert1" presStyleCnt="0"/>
      <dgm:spPr/>
    </dgm:pt>
  </dgm:ptLst>
  <dgm:cxnLst>
    <dgm:cxn modelId="{EA407128-8A66-1046-A258-CBBCB6B9CB3E}" type="presOf" srcId="{478252BF-9155-4A24-84F7-E7A65027220A}" destId="{FECB58E9-27B8-9345-83F7-CCF88B85E9AE}" srcOrd="0" destOrd="0" presId="urn:microsoft.com/office/officeart/2008/layout/LinedList"/>
    <dgm:cxn modelId="{681F5B2E-C1A8-4DA8-80EC-4B1C473CE9A7}" srcId="{F27BB4CD-33F6-47D5-B53F-3652A764428D}" destId="{5A10ED13-8AA5-4755-8810-634423B96821}" srcOrd="1" destOrd="0" parTransId="{5A379BBD-32EB-4A90-9367-30845DE49952}" sibTransId="{09813D3D-86C5-48B4-A61E-A85C56E27985}"/>
    <dgm:cxn modelId="{1EAD0272-2879-1B41-B5C4-D879369FE745}" type="presOf" srcId="{F27BB4CD-33F6-47D5-B53F-3652A764428D}" destId="{2066EC59-5EE7-5244-A3F3-08514AA4492F}" srcOrd="0" destOrd="0" presId="urn:microsoft.com/office/officeart/2008/layout/LinedList"/>
    <dgm:cxn modelId="{B4627096-3828-2C43-8622-E392EEEE1003}" type="presOf" srcId="{3954F327-700E-4BD6-9F69-8F2412834726}" destId="{6ADFB189-1C9C-4540-AFA7-AA416B706EA3}" srcOrd="0" destOrd="0" presId="urn:microsoft.com/office/officeart/2008/layout/LinedList"/>
    <dgm:cxn modelId="{BA62F69B-32B6-4FD9-A290-387C11E3AA7B}" srcId="{F27BB4CD-33F6-47D5-B53F-3652A764428D}" destId="{3954F327-700E-4BD6-9F69-8F2412834726}" srcOrd="2" destOrd="0" parTransId="{51920313-2DC9-47BF-B6C8-2305227B8AA3}" sibTransId="{84A2F7A6-3368-43A8-B0C3-DF597F89EF3B}"/>
    <dgm:cxn modelId="{637786CC-679D-0843-BD93-58CC2610FA1F}" type="presOf" srcId="{5A10ED13-8AA5-4755-8810-634423B96821}" destId="{B2C576CD-0C3F-8046-9565-B52A3F50E848}" srcOrd="0" destOrd="0" presId="urn:microsoft.com/office/officeart/2008/layout/LinedList"/>
    <dgm:cxn modelId="{08EB7BD4-3AD4-0746-8E78-4BDFD81C7CF4}" type="presOf" srcId="{5301997D-F070-44DE-898C-E28E355B95D2}" destId="{28D9C798-93E6-3D48-B124-0852257FE0CE}" srcOrd="0" destOrd="0" presId="urn:microsoft.com/office/officeart/2008/layout/LinedList"/>
    <dgm:cxn modelId="{B49715EB-EC73-4586-9D32-E157AB53639B}" srcId="{F27BB4CD-33F6-47D5-B53F-3652A764428D}" destId="{478252BF-9155-4A24-84F7-E7A65027220A}" srcOrd="0" destOrd="0" parTransId="{FDFDE242-2B51-4AF1-90A6-D07FA7F1627F}" sibTransId="{932788CF-A0AB-4FC4-96C9-60ADA70E1514}"/>
    <dgm:cxn modelId="{A57C45ED-8B6E-4DEB-98B0-4893267BF0A3}" srcId="{F27BB4CD-33F6-47D5-B53F-3652A764428D}" destId="{5301997D-F070-44DE-898C-E28E355B95D2}" srcOrd="3" destOrd="0" parTransId="{369575FF-3E96-47A6-8C21-6E5D001EC381}" sibTransId="{CB1DAB25-EAA5-419E-BECF-2C2740651003}"/>
    <dgm:cxn modelId="{31C5BE1C-11EC-324A-8AFC-B4E55958F717}" type="presParOf" srcId="{2066EC59-5EE7-5244-A3F3-08514AA4492F}" destId="{3D89080D-5CB5-4543-8B1F-B0D8906C91B0}" srcOrd="0" destOrd="0" presId="urn:microsoft.com/office/officeart/2008/layout/LinedList"/>
    <dgm:cxn modelId="{07414F51-7FCF-4242-B073-D6B707C0E7BA}" type="presParOf" srcId="{2066EC59-5EE7-5244-A3F3-08514AA4492F}" destId="{A3E6BD16-8EC1-E549-9072-2419E8B355FC}" srcOrd="1" destOrd="0" presId="urn:microsoft.com/office/officeart/2008/layout/LinedList"/>
    <dgm:cxn modelId="{E0D6ECF8-1C14-6543-8B8D-159AFB9DC999}" type="presParOf" srcId="{A3E6BD16-8EC1-E549-9072-2419E8B355FC}" destId="{FECB58E9-27B8-9345-83F7-CCF88B85E9AE}" srcOrd="0" destOrd="0" presId="urn:microsoft.com/office/officeart/2008/layout/LinedList"/>
    <dgm:cxn modelId="{F64FCDE1-280B-C64E-835E-21D88DCA27D5}" type="presParOf" srcId="{A3E6BD16-8EC1-E549-9072-2419E8B355FC}" destId="{0344E4AB-6BB2-994E-A354-104373117AA2}" srcOrd="1" destOrd="0" presId="urn:microsoft.com/office/officeart/2008/layout/LinedList"/>
    <dgm:cxn modelId="{FF479EEB-6FE3-7248-B072-7D6D5C6ADF67}" type="presParOf" srcId="{2066EC59-5EE7-5244-A3F3-08514AA4492F}" destId="{874086FA-5BB5-A34B-9462-ECD35825C8EC}" srcOrd="2" destOrd="0" presId="urn:microsoft.com/office/officeart/2008/layout/LinedList"/>
    <dgm:cxn modelId="{1EC95E10-347E-3949-9BBD-E12F557EA3A6}" type="presParOf" srcId="{2066EC59-5EE7-5244-A3F3-08514AA4492F}" destId="{3503BCAB-3B67-2548-965F-1F56B8F74574}" srcOrd="3" destOrd="0" presId="urn:microsoft.com/office/officeart/2008/layout/LinedList"/>
    <dgm:cxn modelId="{EAB24874-1024-8646-ABF4-09D84C8AB394}" type="presParOf" srcId="{3503BCAB-3B67-2548-965F-1F56B8F74574}" destId="{B2C576CD-0C3F-8046-9565-B52A3F50E848}" srcOrd="0" destOrd="0" presId="urn:microsoft.com/office/officeart/2008/layout/LinedList"/>
    <dgm:cxn modelId="{B7C79DC6-5A2D-7547-B309-0633E4E0F4C2}" type="presParOf" srcId="{3503BCAB-3B67-2548-965F-1F56B8F74574}" destId="{232D6200-7E4A-BC41-A8AE-9CFCE422E14C}" srcOrd="1" destOrd="0" presId="urn:microsoft.com/office/officeart/2008/layout/LinedList"/>
    <dgm:cxn modelId="{FDA0800A-9268-F541-B79F-489F8EE27FEB}" type="presParOf" srcId="{2066EC59-5EE7-5244-A3F3-08514AA4492F}" destId="{E4999652-AC79-9F46-92A3-2FB14C147A9F}" srcOrd="4" destOrd="0" presId="urn:microsoft.com/office/officeart/2008/layout/LinedList"/>
    <dgm:cxn modelId="{A0E5A5AA-D25D-324B-B842-31965A33306D}" type="presParOf" srcId="{2066EC59-5EE7-5244-A3F3-08514AA4492F}" destId="{8F158460-342E-994D-8ED6-BB9A6032D8F9}" srcOrd="5" destOrd="0" presId="urn:microsoft.com/office/officeart/2008/layout/LinedList"/>
    <dgm:cxn modelId="{3D02B88B-01E2-EB48-9BE4-1DAD5198A0DD}" type="presParOf" srcId="{8F158460-342E-994D-8ED6-BB9A6032D8F9}" destId="{6ADFB189-1C9C-4540-AFA7-AA416B706EA3}" srcOrd="0" destOrd="0" presId="urn:microsoft.com/office/officeart/2008/layout/LinedList"/>
    <dgm:cxn modelId="{AD32B220-41BA-7B47-A924-D16E06C19A36}" type="presParOf" srcId="{8F158460-342E-994D-8ED6-BB9A6032D8F9}" destId="{D48B5E3B-9D3D-8E40-9D2F-AE28C87C78D5}" srcOrd="1" destOrd="0" presId="urn:microsoft.com/office/officeart/2008/layout/LinedList"/>
    <dgm:cxn modelId="{393A4EE8-7EF1-CD4C-AFAE-E1551F88EF7F}" type="presParOf" srcId="{2066EC59-5EE7-5244-A3F3-08514AA4492F}" destId="{1939E8C7-404F-D54F-B210-E4D4E9F5974C}" srcOrd="6" destOrd="0" presId="urn:microsoft.com/office/officeart/2008/layout/LinedList"/>
    <dgm:cxn modelId="{6BB33CE5-D8BD-FB45-B6F3-BD9E8426446A}" type="presParOf" srcId="{2066EC59-5EE7-5244-A3F3-08514AA4492F}" destId="{E32CA3BA-247A-9F40-A97F-4F191A64BF6B}" srcOrd="7" destOrd="0" presId="urn:microsoft.com/office/officeart/2008/layout/LinedList"/>
    <dgm:cxn modelId="{480C2EC6-677E-AE48-ACB9-49E4BF2FB012}" type="presParOf" srcId="{E32CA3BA-247A-9F40-A97F-4F191A64BF6B}" destId="{28D9C798-93E6-3D48-B124-0852257FE0CE}" srcOrd="0" destOrd="0" presId="urn:microsoft.com/office/officeart/2008/layout/LinedList"/>
    <dgm:cxn modelId="{C226E531-8C84-6F45-BDE8-8C263D34D700}" type="presParOf" srcId="{E32CA3BA-247A-9F40-A97F-4F191A64BF6B}" destId="{F747BE5A-C75B-FB4D-A66E-3DAB644CAE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C3298E-BFCB-4CDD-9FD4-C78C403A380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16E3D-9216-4716-9773-A7FEB23D6A5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Scientific convention: Research papers emphasize findings over researchers. </a:t>
          </a:r>
          <a:endParaRPr lang="en-US" dirty="0"/>
        </a:p>
      </dgm:t>
    </dgm:pt>
    <dgm:pt modelId="{CBCA32AE-37CD-4FFB-963A-B36DF975FD8A}" type="parTrans" cxnId="{69EB114A-127A-467C-AB01-AB84BB3DFAD8}">
      <dgm:prSet/>
      <dgm:spPr/>
      <dgm:t>
        <a:bodyPr/>
        <a:lstStyle/>
        <a:p>
          <a:endParaRPr lang="en-US"/>
        </a:p>
      </dgm:t>
    </dgm:pt>
    <dgm:pt modelId="{5519FB20-AEEB-4D6C-8342-5880CBBC0491}" type="sibTrans" cxnId="{69EB114A-127A-467C-AB01-AB84BB3DFAD8}">
      <dgm:prSet/>
      <dgm:spPr/>
      <dgm:t>
        <a:bodyPr/>
        <a:lstStyle/>
        <a:p>
          <a:endParaRPr lang="en-US"/>
        </a:p>
      </dgm:t>
    </dgm:pt>
    <dgm:pt modelId="{8F30E124-AB58-4AA4-8A0B-F2AEBD6070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dirty="0"/>
            <a:t>Example: The compound was isolated and tested.</a:t>
          </a:r>
          <a:endParaRPr lang="en-US" sz="2400" dirty="0"/>
        </a:p>
      </dgm:t>
    </dgm:pt>
    <dgm:pt modelId="{5F946A59-08EC-4BB6-AB4E-02973C89A788}" type="parTrans" cxnId="{B26C4776-50A8-477A-9E96-37830D49CCC0}">
      <dgm:prSet/>
      <dgm:spPr/>
      <dgm:t>
        <a:bodyPr/>
        <a:lstStyle/>
        <a:p>
          <a:endParaRPr lang="en-US"/>
        </a:p>
      </dgm:t>
    </dgm:pt>
    <dgm:pt modelId="{6CADF17A-6002-4270-A988-DDCCEAD6557D}" type="sibTrans" cxnId="{B26C4776-50A8-477A-9E96-37830D49CCC0}">
      <dgm:prSet/>
      <dgm:spPr/>
      <dgm:t>
        <a:bodyPr/>
        <a:lstStyle/>
        <a:p>
          <a:endParaRPr lang="en-US"/>
        </a:p>
      </dgm:t>
    </dgm:pt>
    <dgm:pt modelId="{C9B82CBC-CF7D-49E8-8E47-6C97DE15F55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Unknown mechanisms: When we don't fully understand how something works. </a:t>
          </a:r>
          <a:endParaRPr lang="en-US"/>
        </a:p>
      </dgm:t>
    </dgm:pt>
    <dgm:pt modelId="{0E8B6F27-35AD-4AAA-8587-B3E8D177F0E9}" type="parTrans" cxnId="{07735070-193A-4751-A28C-55785CD59CF2}">
      <dgm:prSet/>
      <dgm:spPr/>
      <dgm:t>
        <a:bodyPr/>
        <a:lstStyle/>
        <a:p>
          <a:endParaRPr lang="en-US"/>
        </a:p>
      </dgm:t>
    </dgm:pt>
    <dgm:pt modelId="{6228FDD6-61E9-4907-A115-90764305860E}" type="sibTrans" cxnId="{07735070-193A-4751-A28C-55785CD59CF2}">
      <dgm:prSet/>
      <dgm:spPr/>
      <dgm:t>
        <a:bodyPr/>
        <a:lstStyle/>
        <a:p>
          <a:endParaRPr lang="en-US"/>
        </a:p>
      </dgm:t>
    </dgm:pt>
    <dgm:pt modelId="{1A453560-804A-454B-95E2-B321500415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dirty="0"/>
            <a:t>Example: Inflammation is reduced by this pathway. </a:t>
          </a:r>
          <a:endParaRPr lang="en-US" sz="2400" dirty="0"/>
        </a:p>
      </dgm:t>
    </dgm:pt>
    <dgm:pt modelId="{5A974513-7783-4FC5-8F01-E406BB1E0D04}" type="parTrans" cxnId="{5686EAB9-BC2D-4E85-975A-7E6C31E6756F}">
      <dgm:prSet/>
      <dgm:spPr/>
      <dgm:t>
        <a:bodyPr/>
        <a:lstStyle/>
        <a:p>
          <a:endParaRPr lang="en-US"/>
        </a:p>
      </dgm:t>
    </dgm:pt>
    <dgm:pt modelId="{B3AECFB5-058B-4998-95EE-369A5217B3F5}" type="sibTrans" cxnId="{5686EAB9-BC2D-4E85-975A-7E6C31E6756F}">
      <dgm:prSet/>
      <dgm:spPr/>
      <dgm:t>
        <a:bodyPr/>
        <a:lstStyle/>
        <a:p>
          <a:endParaRPr lang="en-US"/>
        </a:p>
      </dgm:t>
    </dgm:pt>
    <dgm:pt modelId="{75E0ECF2-B26A-4CD5-BC25-4E26AE11FB9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Emphasizing the subject: Focus on what matters to readers. </a:t>
          </a:r>
          <a:endParaRPr lang="en-US"/>
        </a:p>
      </dgm:t>
    </dgm:pt>
    <dgm:pt modelId="{6DC45D6E-1E71-401A-9927-6F6D1E51745D}" type="parTrans" cxnId="{BDFFE76C-CB39-4A0A-87CC-966624901B50}">
      <dgm:prSet/>
      <dgm:spPr/>
      <dgm:t>
        <a:bodyPr/>
        <a:lstStyle/>
        <a:p>
          <a:endParaRPr lang="en-US"/>
        </a:p>
      </dgm:t>
    </dgm:pt>
    <dgm:pt modelId="{82ABF067-E172-4FEC-825D-EC3962251586}" type="sibTrans" cxnId="{BDFFE76C-CB39-4A0A-87CC-966624901B50}">
      <dgm:prSet/>
      <dgm:spPr/>
      <dgm:t>
        <a:bodyPr/>
        <a:lstStyle/>
        <a:p>
          <a:endParaRPr lang="en-US"/>
        </a:p>
      </dgm:t>
    </dgm:pt>
    <dgm:pt modelId="{D561AB86-6B10-41EF-99E8-5DA2886EEA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dirty="0"/>
            <a:t>Example: Patients were treated successfully.</a:t>
          </a:r>
          <a:endParaRPr lang="en-US" sz="2400" dirty="0"/>
        </a:p>
      </dgm:t>
    </dgm:pt>
    <dgm:pt modelId="{231FC0ED-990A-483F-819E-53EAA10E27CE}" type="parTrans" cxnId="{0618C310-98F7-4897-BE1D-21ACCBE54BAB}">
      <dgm:prSet/>
      <dgm:spPr/>
      <dgm:t>
        <a:bodyPr/>
        <a:lstStyle/>
        <a:p>
          <a:endParaRPr lang="en-US"/>
        </a:p>
      </dgm:t>
    </dgm:pt>
    <dgm:pt modelId="{331231C7-624B-4051-A6A9-89A0D8DDFF69}" type="sibTrans" cxnId="{0618C310-98F7-4897-BE1D-21ACCBE54BAB}">
      <dgm:prSet/>
      <dgm:spPr/>
      <dgm:t>
        <a:bodyPr/>
        <a:lstStyle/>
        <a:p>
          <a:endParaRPr lang="en-US"/>
        </a:p>
      </dgm:t>
    </dgm:pt>
    <dgm:pt modelId="{19F686B9-341D-4827-AAB5-65B9318520BD}" type="pres">
      <dgm:prSet presAssocID="{12C3298E-BFCB-4CDD-9FD4-C78C403A380B}" presName="root" presStyleCnt="0">
        <dgm:presLayoutVars>
          <dgm:dir/>
          <dgm:resizeHandles val="exact"/>
        </dgm:presLayoutVars>
      </dgm:prSet>
      <dgm:spPr/>
    </dgm:pt>
    <dgm:pt modelId="{DE348BA5-FE7B-4AC8-93AA-42D8F255B032}" type="pres">
      <dgm:prSet presAssocID="{EC216E3D-9216-4716-9773-A7FEB23D6A55}" presName="compNode" presStyleCnt="0"/>
      <dgm:spPr/>
    </dgm:pt>
    <dgm:pt modelId="{95401200-CD71-44D9-9BC2-978298E52589}" type="pres">
      <dgm:prSet presAssocID="{EC216E3D-9216-4716-9773-A7FEB23D6A55}" presName="bgRect" presStyleLbl="bgShp" presStyleIdx="0" presStyleCnt="3"/>
      <dgm:spPr/>
    </dgm:pt>
    <dgm:pt modelId="{5AC01943-3164-49F3-B319-1267CF441FA3}" type="pres">
      <dgm:prSet presAssocID="{EC216E3D-9216-4716-9773-A7FEB23D6A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5458A602-41F9-4080-8BC5-D54DA851742B}" type="pres">
      <dgm:prSet presAssocID="{EC216E3D-9216-4716-9773-A7FEB23D6A55}" presName="spaceRect" presStyleCnt="0"/>
      <dgm:spPr/>
    </dgm:pt>
    <dgm:pt modelId="{422C9F95-B5E8-45CB-9433-871A310CB173}" type="pres">
      <dgm:prSet presAssocID="{EC216E3D-9216-4716-9773-A7FEB23D6A55}" presName="parTx" presStyleLbl="revTx" presStyleIdx="0" presStyleCnt="6">
        <dgm:presLayoutVars>
          <dgm:chMax val="0"/>
          <dgm:chPref val="0"/>
        </dgm:presLayoutVars>
      </dgm:prSet>
      <dgm:spPr/>
    </dgm:pt>
    <dgm:pt modelId="{2EAD5E03-E31B-4D51-BA89-85B73BEA6738}" type="pres">
      <dgm:prSet presAssocID="{EC216E3D-9216-4716-9773-A7FEB23D6A55}" presName="desTx" presStyleLbl="revTx" presStyleIdx="1" presStyleCnt="6">
        <dgm:presLayoutVars/>
      </dgm:prSet>
      <dgm:spPr/>
    </dgm:pt>
    <dgm:pt modelId="{2D19DD98-2979-4D9B-81EB-D68D8E51233A}" type="pres">
      <dgm:prSet presAssocID="{5519FB20-AEEB-4D6C-8342-5880CBBC0491}" presName="sibTrans" presStyleCnt="0"/>
      <dgm:spPr/>
    </dgm:pt>
    <dgm:pt modelId="{B72DA7CA-288E-478F-BC13-9542F93CF037}" type="pres">
      <dgm:prSet presAssocID="{C9B82CBC-CF7D-49E8-8E47-6C97DE15F55F}" presName="compNode" presStyleCnt="0"/>
      <dgm:spPr/>
    </dgm:pt>
    <dgm:pt modelId="{41825D40-D26C-4D33-8E4A-78374B739C93}" type="pres">
      <dgm:prSet presAssocID="{C9B82CBC-CF7D-49E8-8E47-6C97DE15F55F}" presName="bgRect" presStyleLbl="bgShp" presStyleIdx="1" presStyleCnt="3"/>
      <dgm:spPr/>
    </dgm:pt>
    <dgm:pt modelId="{9C47B5D7-CE58-4FF2-83E0-BAF47684C2B9}" type="pres">
      <dgm:prSet presAssocID="{C9B82CBC-CF7D-49E8-8E47-6C97DE15F5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9BD6ABB2-FA6F-4FA8-B483-7CE835C9B064}" type="pres">
      <dgm:prSet presAssocID="{C9B82CBC-CF7D-49E8-8E47-6C97DE15F55F}" presName="spaceRect" presStyleCnt="0"/>
      <dgm:spPr/>
    </dgm:pt>
    <dgm:pt modelId="{849988D5-FB47-48BE-AD1F-20716A449623}" type="pres">
      <dgm:prSet presAssocID="{C9B82CBC-CF7D-49E8-8E47-6C97DE15F55F}" presName="parTx" presStyleLbl="revTx" presStyleIdx="2" presStyleCnt="6">
        <dgm:presLayoutVars>
          <dgm:chMax val="0"/>
          <dgm:chPref val="0"/>
        </dgm:presLayoutVars>
      </dgm:prSet>
      <dgm:spPr/>
    </dgm:pt>
    <dgm:pt modelId="{7C6E5463-3A2C-43F6-B1E3-D07596D38504}" type="pres">
      <dgm:prSet presAssocID="{C9B82CBC-CF7D-49E8-8E47-6C97DE15F55F}" presName="desTx" presStyleLbl="revTx" presStyleIdx="3" presStyleCnt="6">
        <dgm:presLayoutVars/>
      </dgm:prSet>
      <dgm:spPr/>
    </dgm:pt>
    <dgm:pt modelId="{BB55B33E-0DDA-4D9B-AA50-0C7CAA843571}" type="pres">
      <dgm:prSet presAssocID="{6228FDD6-61E9-4907-A115-90764305860E}" presName="sibTrans" presStyleCnt="0"/>
      <dgm:spPr/>
    </dgm:pt>
    <dgm:pt modelId="{006CCA9A-5822-4316-881B-D0D1E806A220}" type="pres">
      <dgm:prSet presAssocID="{75E0ECF2-B26A-4CD5-BC25-4E26AE11FB9C}" presName="compNode" presStyleCnt="0"/>
      <dgm:spPr/>
    </dgm:pt>
    <dgm:pt modelId="{5EB7B0BD-664B-49E6-843B-FBCA88A14353}" type="pres">
      <dgm:prSet presAssocID="{75E0ECF2-B26A-4CD5-BC25-4E26AE11FB9C}" presName="bgRect" presStyleLbl="bgShp" presStyleIdx="2" presStyleCnt="3"/>
      <dgm:spPr/>
    </dgm:pt>
    <dgm:pt modelId="{1434BD27-AB11-4E38-B006-C2CE9F516887}" type="pres">
      <dgm:prSet presAssocID="{75E0ECF2-B26A-4CD5-BC25-4E26AE11FB9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302B8DDA-67FE-4EF5-99F6-3AFAED921B27}" type="pres">
      <dgm:prSet presAssocID="{75E0ECF2-B26A-4CD5-BC25-4E26AE11FB9C}" presName="spaceRect" presStyleCnt="0"/>
      <dgm:spPr/>
    </dgm:pt>
    <dgm:pt modelId="{2FECB436-45A6-47D2-9CDE-9BAEAE89C33A}" type="pres">
      <dgm:prSet presAssocID="{75E0ECF2-B26A-4CD5-BC25-4E26AE11FB9C}" presName="parTx" presStyleLbl="revTx" presStyleIdx="4" presStyleCnt="6">
        <dgm:presLayoutVars>
          <dgm:chMax val="0"/>
          <dgm:chPref val="0"/>
        </dgm:presLayoutVars>
      </dgm:prSet>
      <dgm:spPr/>
    </dgm:pt>
    <dgm:pt modelId="{8BBAD838-63AD-417C-AB51-3AF966E7D9C6}" type="pres">
      <dgm:prSet presAssocID="{75E0ECF2-B26A-4CD5-BC25-4E26AE11FB9C}" presName="desTx" presStyleLbl="revTx" presStyleIdx="5" presStyleCnt="6">
        <dgm:presLayoutVars/>
      </dgm:prSet>
      <dgm:spPr/>
    </dgm:pt>
  </dgm:ptLst>
  <dgm:cxnLst>
    <dgm:cxn modelId="{0618C310-98F7-4897-BE1D-21ACCBE54BAB}" srcId="{75E0ECF2-B26A-4CD5-BC25-4E26AE11FB9C}" destId="{D561AB86-6B10-41EF-99E8-5DA2886EEA86}" srcOrd="0" destOrd="0" parTransId="{231FC0ED-990A-483F-819E-53EAA10E27CE}" sibTransId="{331231C7-624B-4051-A6A9-89A0D8DDFF69}"/>
    <dgm:cxn modelId="{C386E019-454C-4A25-A895-432167BCA602}" type="presOf" srcId="{C9B82CBC-CF7D-49E8-8E47-6C97DE15F55F}" destId="{849988D5-FB47-48BE-AD1F-20716A449623}" srcOrd="0" destOrd="0" presId="urn:microsoft.com/office/officeart/2018/2/layout/IconVerticalSolidList"/>
    <dgm:cxn modelId="{8306971B-01F5-4562-B9A8-23FE030F4DB6}" type="presOf" srcId="{8F30E124-AB58-4AA4-8A0B-F2AEBD6070AD}" destId="{2EAD5E03-E31B-4D51-BA89-85B73BEA6738}" srcOrd="0" destOrd="0" presId="urn:microsoft.com/office/officeart/2018/2/layout/IconVerticalSolidList"/>
    <dgm:cxn modelId="{4A85D745-558D-4A8B-9B0C-421185E905EF}" type="presOf" srcId="{12C3298E-BFCB-4CDD-9FD4-C78C403A380B}" destId="{19F686B9-341D-4827-AAB5-65B9318520BD}" srcOrd="0" destOrd="0" presId="urn:microsoft.com/office/officeart/2018/2/layout/IconVerticalSolidList"/>
    <dgm:cxn modelId="{69EB114A-127A-467C-AB01-AB84BB3DFAD8}" srcId="{12C3298E-BFCB-4CDD-9FD4-C78C403A380B}" destId="{EC216E3D-9216-4716-9773-A7FEB23D6A55}" srcOrd="0" destOrd="0" parTransId="{CBCA32AE-37CD-4FFB-963A-B36DF975FD8A}" sibTransId="{5519FB20-AEEB-4D6C-8342-5880CBBC0491}"/>
    <dgm:cxn modelId="{BDFFE76C-CB39-4A0A-87CC-966624901B50}" srcId="{12C3298E-BFCB-4CDD-9FD4-C78C403A380B}" destId="{75E0ECF2-B26A-4CD5-BC25-4E26AE11FB9C}" srcOrd="2" destOrd="0" parTransId="{6DC45D6E-1E71-401A-9927-6F6D1E51745D}" sibTransId="{82ABF067-E172-4FEC-825D-EC3962251586}"/>
    <dgm:cxn modelId="{07735070-193A-4751-A28C-55785CD59CF2}" srcId="{12C3298E-BFCB-4CDD-9FD4-C78C403A380B}" destId="{C9B82CBC-CF7D-49E8-8E47-6C97DE15F55F}" srcOrd="1" destOrd="0" parTransId="{0E8B6F27-35AD-4AAA-8587-B3E8D177F0E9}" sibTransId="{6228FDD6-61E9-4907-A115-90764305860E}"/>
    <dgm:cxn modelId="{85B8CF72-7F1A-4378-B76C-B463B3A2E197}" type="presOf" srcId="{D561AB86-6B10-41EF-99E8-5DA2886EEA86}" destId="{8BBAD838-63AD-417C-AB51-3AF966E7D9C6}" srcOrd="0" destOrd="0" presId="urn:microsoft.com/office/officeart/2018/2/layout/IconVerticalSolidList"/>
    <dgm:cxn modelId="{B26C4776-50A8-477A-9E96-37830D49CCC0}" srcId="{EC216E3D-9216-4716-9773-A7FEB23D6A55}" destId="{8F30E124-AB58-4AA4-8A0B-F2AEBD6070AD}" srcOrd="0" destOrd="0" parTransId="{5F946A59-08EC-4BB6-AB4E-02973C89A788}" sibTransId="{6CADF17A-6002-4270-A988-DDCCEAD6557D}"/>
    <dgm:cxn modelId="{54220F99-BA20-41BB-B6DC-A427DF48FB78}" type="presOf" srcId="{1A453560-804A-454B-95E2-B3215004153B}" destId="{7C6E5463-3A2C-43F6-B1E3-D07596D38504}" srcOrd="0" destOrd="0" presId="urn:microsoft.com/office/officeart/2018/2/layout/IconVerticalSolidList"/>
    <dgm:cxn modelId="{5686EAB9-BC2D-4E85-975A-7E6C31E6756F}" srcId="{C9B82CBC-CF7D-49E8-8E47-6C97DE15F55F}" destId="{1A453560-804A-454B-95E2-B3215004153B}" srcOrd="0" destOrd="0" parTransId="{5A974513-7783-4FC5-8F01-E406BB1E0D04}" sibTransId="{B3AECFB5-058B-4998-95EE-369A5217B3F5}"/>
    <dgm:cxn modelId="{AF71DBD6-67BF-4AE9-8F3D-69147A3056B2}" type="presOf" srcId="{EC216E3D-9216-4716-9773-A7FEB23D6A55}" destId="{422C9F95-B5E8-45CB-9433-871A310CB173}" srcOrd="0" destOrd="0" presId="urn:microsoft.com/office/officeart/2018/2/layout/IconVerticalSolidList"/>
    <dgm:cxn modelId="{0D454ADE-9DF4-4F0B-A195-DF9EC4260BB7}" type="presOf" srcId="{75E0ECF2-B26A-4CD5-BC25-4E26AE11FB9C}" destId="{2FECB436-45A6-47D2-9CDE-9BAEAE89C33A}" srcOrd="0" destOrd="0" presId="urn:microsoft.com/office/officeart/2018/2/layout/IconVerticalSolidList"/>
    <dgm:cxn modelId="{AC2A8482-A933-49F6-BE30-E439759F4EA2}" type="presParOf" srcId="{19F686B9-341D-4827-AAB5-65B9318520BD}" destId="{DE348BA5-FE7B-4AC8-93AA-42D8F255B032}" srcOrd="0" destOrd="0" presId="urn:microsoft.com/office/officeart/2018/2/layout/IconVerticalSolidList"/>
    <dgm:cxn modelId="{092F8FFF-3ACA-4B2B-8E47-8C1B17A1B473}" type="presParOf" srcId="{DE348BA5-FE7B-4AC8-93AA-42D8F255B032}" destId="{95401200-CD71-44D9-9BC2-978298E52589}" srcOrd="0" destOrd="0" presId="urn:microsoft.com/office/officeart/2018/2/layout/IconVerticalSolidList"/>
    <dgm:cxn modelId="{372B68B2-2911-4243-A889-821B780CE816}" type="presParOf" srcId="{DE348BA5-FE7B-4AC8-93AA-42D8F255B032}" destId="{5AC01943-3164-49F3-B319-1267CF441FA3}" srcOrd="1" destOrd="0" presId="urn:microsoft.com/office/officeart/2018/2/layout/IconVerticalSolidList"/>
    <dgm:cxn modelId="{881C482D-5AC7-4BA6-A74B-EE981F2A62F6}" type="presParOf" srcId="{DE348BA5-FE7B-4AC8-93AA-42D8F255B032}" destId="{5458A602-41F9-4080-8BC5-D54DA851742B}" srcOrd="2" destOrd="0" presId="urn:microsoft.com/office/officeart/2018/2/layout/IconVerticalSolidList"/>
    <dgm:cxn modelId="{AB464C66-C0B1-4521-9162-09C48E94AD06}" type="presParOf" srcId="{DE348BA5-FE7B-4AC8-93AA-42D8F255B032}" destId="{422C9F95-B5E8-45CB-9433-871A310CB173}" srcOrd="3" destOrd="0" presId="urn:microsoft.com/office/officeart/2018/2/layout/IconVerticalSolidList"/>
    <dgm:cxn modelId="{97039546-E5F4-43D6-9A65-4CB8C66B32FE}" type="presParOf" srcId="{DE348BA5-FE7B-4AC8-93AA-42D8F255B032}" destId="{2EAD5E03-E31B-4D51-BA89-85B73BEA6738}" srcOrd="4" destOrd="0" presId="urn:microsoft.com/office/officeart/2018/2/layout/IconVerticalSolidList"/>
    <dgm:cxn modelId="{17A1915B-ABEF-4899-A296-0A1281C9575D}" type="presParOf" srcId="{19F686B9-341D-4827-AAB5-65B9318520BD}" destId="{2D19DD98-2979-4D9B-81EB-D68D8E51233A}" srcOrd="1" destOrd="0" presId="urn:microsoft.com/office/officeart/2018/2/layout/IconVerticalSolidList"/>
    <dgm:cxn modelId="{835479B9-76BB-40BE-8215-E5F44DEB5B47}" type="presParOf" srcId="{19F686B9-341D-4827-AAB5-65B9318520BD}" destId="{B72DA7CA-288E-478F-BC13-9542F93CF037}" srcOrd="2" destOrd="0" presId="urn:microsoft.com/office/officeart/2018/2/layout/IconVerticalSolidList"/>
    <dgm:cxn modelId="{C4DBB436-B238-413C-A4CB-9C007AB3A10F}" type="presParOf" srcId="{B72DA7CA-288E-478F-BC13-9542F93CF037}" destId="{41825D40-D26C-4D33-8E4A-78374B739C93}" srcOrd="0" destOrd="0" presId="urn:microsoft.com/office/officeart/2018/2/layout/IconVerticalSolidList"/>
    <dgm:cxn modelId="{130012EB-18A5-454C-B48B-54A818523766}" type="presParOf" srcId="{B72DA7CA-288E-478F-BC13-9542F93CF037}" destId="{9C47B5D7-CE58-4FF2-83E0-BAF47684C2B9}" srcOrd="1" destOrd="0" presId="urn:microsoft.com/office/officeart/2018/2/layout/IconVerticalSolidList"/>
    <dgm:cxn modelId="{0D76C4C0-808F-478F-9B23-2D8EEE8FCF58}" type="presParOf" srcId="{B72DA7CA-288E-478F-BC13-9542F93CF037}" destId="{9BD6ABB2-FA6F-4FA8-B483-7CE835C9B064}" srcOrd="2" destOrd="0" presId="urn:microsoft.com/office/officeart/2018/2/layout/IconVerticalSolidList"/>
    <dgm:cxn modelId="{B836ADEB-41D1-418D-8563-CEBF8EB81B25}" type="presParOf" srcId="{B72DA7CA-288E-478F-BC13-9542F93CF037}" destId="{849988D5-FB47-48BE-AD1F-20716A449623}" srcOrd="3" destOrd="0" presId="urn:microsoft.com/office/officeart/2018/2/layout/IconVerticalSolidList"/>
    <dgm:cxn modelId="{27B9B588-32F5-438E-860F-0778508179B3}" type="presParOf" srcId="{B72DA7CA-288E-478F-BC13-9542F93CF037}" destId="{7C6E5463-3A2C-43F6-B1E3-D07596D38504}" srcOrd="4" destOrd="0" presId="urn:microsoft.com/office/officeart/2018/2/layout/IconVerticalSolidList"/>
    <dgm:cxn modelId="{B9D3CDC3-3241-4A35-8CC0-C864448C50C2}" type="presParOf" srcId="{19F686B9-341D-4827-AAB5-65B9318520BD}" destId="{BB55B33E-0DDA-4D9B-AA50-0C7CAA843571}" srcOrd="3" destOrd="0" presId="urn:microsoft.com/office/officeart/2018/2/layout/IconVerticalSolidList"/>
    <dgm:cxn modelId="{EE31E8AD-9F9E-4922-A1BD-DA359FD48F45}" type="presParOf" srcId="{19F686B9-341D-4827-AAB5-65B9318520BD}" destId="{006CCA9A-5822-4316-881B-D0D1E806A220}" srcOrd="4" destOrd="0" presId="urn:microsoft.com/office/officeart/2018/2/layout/IconVerticalSolidList"/>
    <dgm:cxn modelId="{0CE8D9E6-BE45-4B56-9465-EE69EE6BB23C}" type="presParOf" srcId="{006CCA9A-5822-4316-881B-D0D1E806A220}" destId="{5EB7B0BD-664B-49E6-843B-FBCA88A14353}" srcOrd="0" destOrd="0" presId="urn:microsoft.com/office/officeart/2018/2/layout/IconVerticalSolidList"/>
    <dgm:cxn modelId="{E0410752-8981-4F02-8627-C682208EE0A9}" type="presParOf" srcId="{006CCA9A-5822-4316-881B-D0D1E806A220}" destId="{1434BD27-AB11-4E38-B006-C2CE9F516887}" srcOrd="1" destOrd="0" presId="urn:microsoft.com/office/officeart/2018/2/layout/IconVerticalSolidList"/>
    <dgm:cxn modelId="{CCE2897B-6299-4D77-A2BA-86FD447DA368}" type="presParOf" srcId="{006CCA9A-5822-4316-881B-D0D1E806A220}" destId="{302B8DDA-67FE-4EF5-99F6-3AFAED921B27}" srcOrd="2" destOrd="0" presId="urn:microsoft.com/office/officeart/2018/2/layout/IconVerticalSolidList"/>
    <dgm:cxn modelId="{E9070033-22AB-4F3D-9435-F736F932B49C}" type="presParOf" srcId="{006CCA9A-5822-4316-881B-D0D1E806A220}" destId="{2FECB436-45A6-47D2-9CDE-9BAEAE89C33A}" srcOrd="3" destOrd="0" presId="urn:microsoft.com/office/officeart/2018/2/layout/IconVerticalSolidList"/>
    <dgm:cxn modelId="{BB871945-9CD0-44E6-8C19-BCD02DB0D936}" type="presParOf" srcId="{006CCA9A-5822-4316-881B-D0D1E806A220}" destId="{8BBAD838-63AD-417C-AB51-3AF966E7D9C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5DF7C-2D4C-484F-9E44-3BA9A171D61E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Controversial Health Claims: Modality and Passives</a:t>
          </a:r>
        </a:p>
      </dsp:txBody>
      <dsp:txXfrm>
        <a:off x="821" y="1776404"/>
        <a:ext cx="3327201" cy="2395585"/>
      </dsp:txXfrm>
    </dsp:sp>
    <dsp:sp modelId="{7D68904D-503C-1C49-9BCC-20E9F66D7CA4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179348"/>
        <a:ext cx="3327201" cy="1597056"/>
      </dsp:txXfrm>
    </dsp:sp>
    <dsp:sp modelId="{B30D7C90-803B-BE4A-8D4F-7B93162E2349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Assessing the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Un-Essay</a:t>
          </a:r>
        </a:p>
      </dsp:txBody>
      <dsp:txXfrm>
        <a:off x="3594199" y="1776404"/>
        <a:ext cx="3327201" cy="2395585"/>
      </dsp:txXfrm>
    </dsp:sp>
    <dsp:sp modelId="{BCCCE898-BECD-1449-92F4-65D9653110F6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AF01A1B6-CCDE-F546-8BD6-243DEE4D2DB9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Project Work (as time permits)</a:t>
          </a:r>
        </a:p>
      </dsp:txBody>
      <dsp:txXfrm>
        <a:off x="7187576" y="1776404"/>
        <a:ext cx="3327201" cy="2395585"/>
      </dsp:txXfrm>
    </dsp:sp>
    <dsp:sp modelId="{68728149-97D6-7344-9F0C-81F2241024A4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4EC38-A7F0-4A82-979E-8BA6676781CA}">
      <dsp:nvSpPr>
        <dsp:cNvPr id="0" name=""/>
        <dsp:cNvSpPr/>
      </dsp:nvSpPr>
      <dsp:spPr>
        <a:xfrm>
          <a:off x="788484" y="274169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7AA38-381E-4631-B866-4CDF96AFBD5A}">
      <dsp:nvSpPr>
        <dsp:cNvPr id="0" name=""/>
        <dsp:cNvSpPr/>
      </dsp:nvSpPr>
      <dsp:spPr>
        <a:xfrm>
          <a:off x="4219" y="1275475"/>
          <a:ext cx="2413125" cy="223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400" kern="1200" dirty="0"/>
            <a:t>Interpersonal </a:t>
          </a:r>
          <a:r>
            <a:rPr lang="en-CA" sz="2400" kern="1200" dirty="0" err="1"/>
            <a:t>metafunction</a:t>
          </a:r>
          <a:endParaRPr lang="en-US" sz="2400" kern="1200" dirty="0"/>
        </a:p>
      </dsp:txBody>
      <dsp:txXfrm>
        <a:off x="4219" y="1275475"/>
        <a:ext cx="2413125" cy="2232562"/>
      </dsp:txXfrm>
    </dsp:sp>
    <dsp:sp modelId="{A13487E3-6BF7-45A7-8CFB-74B5E2CD6C0B}">
      <dsp:nvSpPr>
        <dsp:cNvPr id="0" name=""/>
        <dsp:cNvSpPr/>
      </dsp:nvSpPr>
      <dsp:spPr>
        <a:xfrm>
          <a:off x="4219" y="3580927"/>
          <a:ext cx="2413125" cy="33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012F3-D7C5-41B1-A7DB-3EE35A6A0EA6}">
      <dsp:nvSpPr>
        <dsp:cNvPr id="0" name=""/>
        <dsp:cNvSpPr/>
      </dsp:nvSpPr>
      <dsp:spPr>
        <a:xfrm>
          <a:off x="3623906" y="274169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5D77E-D4AC-419C-9425-3D8FDA9CA980}">
      <dsp:nvSpPr>
        <dsp:cNvPr id="0" name=""/>
        <dsp:cNvSpPr/>
      </dsp:nvSpPr>
      <dsp:spPr>
        <a:xfrm>
          <a:off x="2839641" y="1275475"/>
          <a:ext cx="2413125" cy="223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400" kern="1200" dirty="0"/>
            <a:t>How we express certainty, possibility, necessity, or permission in language</a:t>
          </a:r>
          <a:endParaRPr lang="en-US" sz="2400" kern="1200" dirty="0"/>
        </a:p>
      </dsp:txBody>
      <dsp:txXfrm>
        <a:off x="2839641" y="1275475"/>
        <a:ext cx="2413125" cy="2232562"/>
      </dsp:txXfrm>
    </dsp:sp>
    <dsp:sp modelId="{96B8DE89-7A81-41BF-B788-D4BEE68099A5}">
      <dsp:nvSpPr>
        <dsp:cNvPr id="0" name=""/>
        <dsp:cNvSpPr/>
      </dsp:nvSpPr>
      <dsp:spPr>
        <a:xfrm>
          <a:off x="2839641" y="3580927"/>
          <a:ext cx="2413125" cy="33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936FD-9ED9-4384-B277-FA6B98B1E14D}">
      <dsp:nvSpPr>
        <dsp:cNvPr id="0" name=""/>
        <dsp:cNvSpPr/>
      </dsp:nvSpPr>
      <dsp:spPr>
        <a:xfrm>
          <a:off x="6459328" y="274169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3A32B-A43C-4CB0-99A7-E7BFEE80B747}">
      <dsp:nvSpPr>
        <dsp:cNvPr id="0" name=""/>
        <dsp:cNvSpPr/>
      </dsp:nvSpPr>
      <dsp:spPr>
        <a:xfrm>
          <a:off x="5675062" y="1275475"/>
          <a:ext cx="2413125" cy="223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400" kern="1200" dirty="0"/>
            <a:t>A spectrum from absolute certainty to pure speculation</a:t>
          </a:r>
          <a:endParaRPr lang="en-US" sz="2400" kern="1200" dirty="0"/>
        </a:p>
      </dsp:txBody>
      <dsp:txXfrm>
        <a:off x="5675062" y="1275475"/>
        <a:ext cx="2413125" cy="2232562"/>
      </dsp:txXfrm>
    </dsp:sp>
    <dsp:sp modelId="{DBE0A7DE-2B90-4E1C-A677-7FF7E88EDD80}">
      <dsp:nvSpPr>
        <dsp:cNvPr id="0" name=""/>
        <dsp:cNvSpPr/>
      </dsp:nvSpPr>
      <dsp:spPr>
        <a:xfrm>
          <a:off x="5675062" y="3580927"/>
          <a:ext cx="2413125" cy="33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294AB-893D-478A-A482-68DC90EFD992}">
      <dsp:nvSpPr>
        <dsp:cNvPr id="0" name=""/>
        <dsp:cNvSpPr/>
      </dsp:nvSpPr>
      <dsp:spPr>
        <a:xfrm>
          <a:off x="9294750" y="274169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E3C16-D65A-4326-A2F1-56E1ED8DABEF}">
      <dsp:nvSpPr>
        <dsp:cNvPr id="0" name=""/>
        <dsp:cNvSpPr/>
      </dsp:nvSpPr>
      <dsp:spPr>
        <a:xfrm>
          <a:off x="8510484" y="1275475"/>
          <a:ext cx="2413125" cy="223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400" kern="1200" dirty="0"/>
            <a:t>Can inform, persuade, or mislead</a:t>
          </a:r>
          <a:endParaRPr lang="en-US" sz="2400" kern="1200" dirty="0"/>
        </a:p>
      </dsp:txBody>
      <dsp:txXfrm>
        <a:off x="8510484" y="1275475"/>
        <a:ext cx="2413125" cy="2232562"/>
      </dsp:txXfrm>
    </dsp:sp>
    <dsp:sp modelId="{8D015B30-2572-4945-A43F-38530E11776D}">
      <dsp:nvSpPr>
        <dsp:cNvPr id="0" name=""/>
        <dsp:cNvSpPr/>
      </dsp:nvSpPr>
      <dsp:spPr>
        <a:xfrm>
          <a:off x="8510484" y="3580927"/>
          <a:ext cx="2413125" cy="33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F3DD3-041A-7346-B040-E3FCFE52997D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3664E-1A35-3241-B6A1-009B6ECA2878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High Certainty: "Smoking causes lung cancer"</a:t>
          </a:r>
        </a:p>
      </dsp:txBody>
      <dsp:txXfrm>
        <a:off x="0" y="531"/>
        <a:ext cx="10515600" cy="870055"/>
      </dsp:txXfrm>
    </dsp:sp>
    <dsp:sp modelId="{A849BA0E-A5DE-B34F-B832-9FBC4FF91E90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17471-4006-6D44-8B86-7FD2BD01851B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Moderate Certainty: "This may help reduce inflammation"</a:t>
          </a:r>
        </a:p>
      </dsp:txBody>
      <dsp:txXfrm>
        <a:off x="0" y="870586"/>
        <a:ext cx="10515600" cy="870055"/>
      </dsp:txXfrm>
    </dsp:sp>
    <dsp:sp modelId="{BA8A8AEE-AA1F-B341-B7A5-AAFB85A6EEB9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90C58-19AF-AF4D-9206-9F064FA07BDD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Low Certainty: "Some believe there could be a connection"</a:t>
          </a:r>
        </a:p>
      </dsp:txBody>
      <dsp:txXfrm>
        <a:off x="0" y="1740641"/>
        <a:ext cx="10515600" cy="870055"/>
      </dsp:txXfrm>
    </dsp:sp>
    <dsp:sp modelId="{C8BA63DA-9F2F-0240-A5AC-608F077E11D1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73AAF-2465-7446-BE6C-86EBE280D307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Obligation: "You should consult your doctor"</a:t>
          </a:r>
        </a:p>
      </dsp:txBody>
      <dsp:txXfrm>
        <a:off x="0" y="2610696"/>
        <a:ext cx="10515600" cy="870055"/>
      </dsp:txXfrm>
    </dsp:sp>
    <dsp:sp modelId="{56F41CB4-4218-9948-9946-7B99BA7A32BB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32F8-DE5F-9E4C-904E-DD945A73F2AE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Permission: "You can take this with food"</a:t>
          </a:r>
        </a:p>
      </dsp:txBody>
      <dsp:txXfrm>
        <a:off x="0" y="3480751"/>
        <a:ext cx="10515600" cy="87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3F457-1E0E-2C4F-A25F-4739B6259EA0}">
      <dsp:nvSpPr>
        <dsp:cNvPr id="0" name=""/>
        <dsp:cNvSpPr/>
      </dsp:nvSpPr>
      <dsp:spPr>
        <a:xfrm>
          <a:off x="0" y="0"/>
          <a:ext cx="64229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58BEC-DBE5-6149-B06C-9451B2A53FF4}">
      <dsp:nvSpPr>
        <dsp:cNvPr id="0" name=""/>
        <dsp:cNvSpPr/>
      </dsp:nvSpPr>
      <dsp:spPr>
        <a:xfrm>
          <a:off x="0" y="0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Presenting speculation as established fact</a:t>
          </a:r>
        </a:p>
      </dsp:txBody>
      <dsp:txXfrm>
        <a:off x="0" y="0"/>
        <a:ext cx="6422901" cy="1271361"/>
      </dsp:txXfrm>
    </dsp:sp>
    <dsp:sp modelId="{B63B1B68-B056-C94E-A57F-609450783323}">
      <dsp:nvSpPr>
        <dsp:cNvPr id="0" name=""/>
        <dsp:cNvSpPr/>
      </dsp:nvSpPr>
      <dsp:spPr>
        <a:xfrm>
          <a:off x="0" y="1271361"/>
          <a:ext cx="642290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92400-998F-6043-A809-E07F5A4D027A}">
      <dsp:nvSpPr>
        <dsp:cNvPr id="0" name=""/>
        <dsp:cNvSpPr/>
      </dsp:nvSpPr>
      <dsp:spPr>
        <a:xfrm>
          <a:off x="0" y="1271361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Example: "This will cure your arthritis"</a:t>
          </a:r>
        </a:p>
      </dsp:txBody>
      <dsp:txXfrm>
        <a:off x="0" y="1271361"/>
        <a:ext cx="6422901" cy="1271361"/>
      </dsp:txXfrm>
    </dsp:sp>
    <dsp:sp modelId="{39B74E63-6A35-DF47-BDE5-FB26B96EDB22}">
      <dsp:nvSpPr>
        <dsp:cNvPr id="0" name=""/>
        <dsp:cNvSpPr/>
      </dsp:nvSpPr>
      <dsp:spPr>
        <a:xfrm>
          <a:off x="0" y="2542722"/>
          <a:ext cx="642290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02E4F-0096-B049-8F62-91CB1BA0AFD2}">
      <dsp:nvSpPr>
        <dsp:cNvPr id="0" name=""/>
        <dsp:cNvSpPr/>
      </dsp:nvSpPr>
      <dsp:spPr>
        <a:xfrm>
          <a:off x="0" y="2542722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Example: "Toxins are making you sick"</a:t>
          </a:r>
        </a:p>
      </dsp:txBody>
      <dsp:txXfrm>
        <a:off x="0" y="2542722"/>
        <a:ext cx="6422901" cy="1271361"/>
      </dsp:txXfrm>
    </dsp:sp>
    <dsp:sp modelId="{9965D1E9-CA0C-4F4D-835D-7BF13584629D}">
      <dsp:nvSpPr>
        <dsp:cNvPr id="0" name=""/>
        <dsp:cNvSpPr/>
      </dsp:nvSpPr>
      <dsp:spPr>
        <a:xfrm>
          <a:off x="0" y="3814083"/>
          <a:ext cx="64229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E328C-CD2E-104E-BB9A-E4C007C57886}">
      <dsp:nvSpPr>
        <dsp:cNvPr id="0" name=""/>
        <dsp:cNvSpPr/>
      </dsp:nvSpPr>
      <dsp:spPr>
        <a:xfrm>
          <a:off x="0" y="3814083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Used to sell unproven treatments by appearing authoritative</a:t>
          </a:r>
        </a:p>
      </dsp:txBody>
      <dsp:txXfrm>
        <a:off x="0" y="3814083"/>
        <a:ext cx="6422901" cy="12713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CCAD0-27D1-6848-884F-FBB31B809CC5}">
      <dsp:nvSpPr>
        <dsp:cNvPr id="0" name=""/>
        <dsp:cNvSpPr/>
      </dsp:nvSpPr>
      <dsp:spPr>
        <a:xfrm>
          <a:off x="0" y="2483"/>
          <a:ext cx="64229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CF9F4-B2D9-C645-9575-DCB9BDBB8898}">
      <dsp:nvSpPr>
        <dsp:cNvPr id="0" name=""/>
        <dsp:cNvSpPr/>
      </dsp:nvSpPr>
      <dsp:spPr>
        <a:xfrm>
          <a:off x="0" y="2483"/>
          <a:ext cx="6422901" cy="169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Example: "This product may support immune health"</a:t>
          </a:r>
        </a:p>
      </dsp:txBody>
      <dsp:txXfrm>
        <a:off x="0" y="2483"/>
        <a:ext cx="6422901" cy="1693492"/>
      </dsp:txXfrm>
    </dsp:sp>
    <dsp:sp modelId="{BDF36431-3A3E-794A-A514-3BFAF4F0A76A}">
      <dsp:nvSpPr>
        <dsp:cNvPr id="0" name=""/>
        <dsp:cNvSpPr/>
      </dsp:nvSpPr>
      <dsp:spPr>
        <a:xfrm>
          <a:off x="0" y="1695975"/>
          <a:ext cx="6422901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7F8A0-A398-914C-8C02-CF279E064AE8}">
      <dsp:nvSpPr>
        <dsp:cNvPr id="0" name=""/>
        <dsp:cNvSpPr/>
      </dsp:nvSpPr>
      <dsp:spPr>
        <a:xfrm>
          <a:off x="0" y="1695975"/>
          <a:ext cx="6422901" cy="169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Legally defensible but scientifically meaningless</a:t>
          </a:r>
        </a:p>
      </dsp:txBody>
      <dsp:txXfrm>
        <a:off x="0" y="1695975"/>
        <a:ext cx="6422901" cy="1693492"/>
      </dsp:txXfrm>
    </dsp:sp>
    <dsp:sp modelId="{16E03D2E-7DDA-AA4B-8FEE-184531334BA5}">
      <dsp:nvSpPr>
        <dsp:cNvPr id="0" name=""/>
        <dsp:cNvSpPr/>
      </dsp:nvSpPr>
      <dsp:spPr>
        <a:xfrm>
          <a:off x="0" y="3389468"/>
          <a:ext cx="6422901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FA322-ADE9-0541-8E7A-3936AE2D42AA}">
      <dsp:nvSpPr>
        <dsp:cNvPr id="0" name=""/>
        <dsp:cNvSpPr/>
      </dsp:nvSpPr>
      <dsp:spPr>
        <a:xfrm>
          <a:off x="0" y="3389468"/>
          <a:ext cx="6422901" cy="169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Creates impression of benefit without making testable claims</a:t>
          </a:r>
        </a:p>
      </dsp:txBody>
      <dsp:txXfrm>
        <a:off x="0" y="3389468"/>
        <a:ext cx="6422901" cy="1693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9080D-5CB5-4543-8B1F-B0D8906C91B0}">
      <dsp:nvSpPr>
        <dsp:cNvPr id="0" name=""/>
        <dsp:cNvSpPr/>
      </dsp:nvSpPr>
      <dsp:spPr>
        <a:xfrm>
          <a:off x="0" y="0"/>
          <a:ext cx="64229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58E9-27B8-9345-83F7-CCF88B85E9AE}">
      <dsp:nvSpPr>
        <dsp:cNvPr id="0" name=""/>
        <dsp:cNvSpPr/>
      </dsp:nvSpPr>
      <dsp:spPr>
        <a:xfrm>
          <a:off x="0" y="0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Using questions to plant doubt without making direct claims</a:t>
          </a:r>
          <a:endParaRPr lang="en-US" sz="3500" kern="1200"/>
        </a:p>
      </dsp:txBody>
      <dsp:txXfrm>
        <a:off x="0" y="0"/>
        <a:ext cx="6422901" cy="1271361"/>
      </dsp:txXfrm>
    </dsp:sp>
    <dsp:sp modelId="{874086FA-5BB5-A34B-9462-ECD35825C8EC}">
      <dsp:nvSpPr>
        <dsp:cNvPr id="0" name=""/>
        <dsp:cNvSpPr/>
      </dsp:nvSpPr>
      <dsp:spPr>
        <a:xfrm>
          <a:off x="0" y="1271361"/>
          <a:ext cx="6422901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576CD-0C3F-8046-9565-B52A3F50E848}">
      <dsp:nvSpPr>
        <dsp:cNvPr id="0" name=""/>
        <dsp:cNvSpPr/>
      </dsp:nvSpPr>
      <dsp:spPr>
        <a:xfrm>
          <a:off x="0" y="1271361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Example: "Could vaccines be causing autism?"</a:t>
          </a:r>
          <a:endParaRPr lang="en-US" sz="3500" kern="1200"/>
        </a:p>
      </dsp:txBody>
      <dsp:txXfrm>
        <a:off x="0" y="1271361"/>
        <a:ext cx="6422901" cy="1271361"/>
      </dsp:txXfrm>
    </dsp:sp>
    <dsp:sp modelId="{E4999652-AC79-9F46-92A3-2FB14C147A9F}">
      <dsp:nvSpPr>
        <dsp:cNvPr id="0" name=""/>
        <dsp:cNvSpPr/>
      </dsp:nvSpPr>
      <dsp:spPr>
        <a:xfrm>
          <a:off x="0" y="2542722"/>
          <a:ext cx="6422901" cy="0"/>
        </a:xfrm>
        <a:prstGeom prst="line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FB189-1C9C-4540-AFA7-AA416B706EA3}">
      <dsp:nvSpPr>
        <dsp:cNvPr id="0" name=""/>
        <dsp:cNvSpPr/>
      </dsp:nvSpPr>
      <dsp:spPr>
        <a:xfrm>
          <a:off x="0" y="2542722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Example: "What if doctors are hiding the cure?"</a:t>
          </a:r>
          <a:endParaRPr lang="en-US" sz="3500" kern="1200"/>
        </a:p>
      </dsp:txBody>
      <dsp:txXfrm>
        <a:off x="0" y="2542722"/>
        <a:ext cx="6422901" cy="1271361"/>
      </dsp:txXfrm>
    </dsp:sp>
    <dsp:sp modelId="{1939E8C7-404F-D54F-B210-E4D4E9F5974C}">
      <dsp:nvSpPr>
        <dsp:cNvPr id="0" name=""/>
        <dsp:cNvSpPr/>
      </dsp:nvSpPr>
      <dsp:spPr>
        <a:xfrm>
          <a:off x="0" y="3814083"/>
          <a:ext cx="6422901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9C798-93E6-3D48-B124-0852257FE0CE}">
      <dsp:nvSpPr>
        <dsp:cNvPr id="0" name=""/>
        <dsp:cNvSpPr/>
      </dsp:nvSpPr>
      <dsp:spPr>
        <a:xfrm>
          <a:off x="0" y="3814083"/>
          <a:ext cx="6422901" cy="127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Implies possibility where evidence shows none exists</a:t>
          </a:r>
          <a:endParaRPr lang="en-US" sz="3500" kern="1200"/>
        </a:p>
      </dsp:txBody>
      <dsp:txXfrm>
        <a:off x="0" y="3814083"/>
        <a:ext cx="6422901" cy="1271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1200-CD71-44D9-9BC2-978298E5258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01943-3164-49F3-B319-1267CF441FA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C9F95-B5E8-45CB-9433-871A310CB173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Scientific convention: Research papers emphasize findings over researchers. </a:t>
          </a:r>
          <a:endParaRPr lang="en-US" sz="2100" kern="1200" dirty="0"/>
        </a:p>
      </dsp:txBody>
      <dsp:txXfrm>
        <a:off x="1435590" y="531"/>
        <a:ext cx="4732020" cy="1242935"/>
      </dsp:txXfrm>
    </dsp:sp>
    <dsp:sp modelId="{2EAD5E03-E31B-4D51-BA89-85B73BEA6738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Example: The compound was isolated and tested.</a:t>
          </a:r>
          <a:endParaRPr lang="en-US" sz="2400" kern="1200" dirty="0"/>
        </a:p>
      </dsp:txBody>
      <dsp:txXfrm>
        <a:off x="6167610" y="531"/>
        <a:ext cx="4347989" cy="1242935"/>
      </dsp:txXfrm>
    </dsp:sp>
    <dsp:sp modelId="{41825D40-D26C-4D33-8E4A-78374B739C9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7B5D7-CE58-4FF2-83E0-BAF47684C2B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988D5-FB47-48BE-AD1F-20716A449623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Unknown mechanisms: When we don't fully understand how something works. </a:t>
          </a:r>
          <a:endParaRPr lang="en-US" sz="2100" kern="1200"/>
        </a:p>
      </dsp:txBody>
      <dsp:txXfrm>
        <a:off x="1435590" y="1554201"/>
        <a:ext cx="4732020" cy="1242935"/>
      </dsp:txXfrm>
    </dsp:sp>
    <dsp:sp modelId="{7C6E5463-3A2C-43F6-B1E3-D07596D38504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Example: Inflammation is reduced by this pathway. </a:t>
          </a:r>
          <a:endParaRPr lang="en-US" sz="2400" kern="1200" dirty="0"/>
        </a:p>
      </dsp:txBody>
      <dsp:txXfrm>
        <a:off x="6167610" y="1554201"/>
        <a:ext cx="4347989" cy="1242935"/>
      </dsp:txXfrm>
    </dsp:sp>
    <dsp:sp modelId="{5EB7B0BD-664B-49E6-843B-FBCA88A1435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4BD27-AB11-4E38-B006-C2CE9F51688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CB436-45A6-47D2-9CDE-9BAEAE89C33A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/>
            <a:t>Emphasizing the subject: Focus on what matters to readers. </a:t>
          </a:r>
          <a:endParaRPr lang="en-US" sz="2100" kern="1200"/>
        </a:p>
      </dsp:txBody>
      <dsp:txXfrm>
        <a:off x="1435590" y="3107870"/>
        <a:ext cx="4732020" cy="1242935"/>
      </dsp:txXfrm>
    </dsp:sp>
    <dsp:sp modelId="{8BBAD838-63AD-417C-AB51-3AF966E7D9C6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Example: Patients were treated successfully.</a:t>
          </a:r>
          <a:endParaRPr lang="en-US" sz="2400" kern="1200" dirty="0"/>
        </a:p>
      </dsp:txBody>
      <dsp:txXfrm>
        <a:off x="6167610" y="3107870"/>
        <a:ext cx="434798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CAF95-9090-47D7-969F-CBDE4CEAABE9}" type="datetimeFigureOut">
              <a:rPr lang="en-CA" smtClean="0"/>
              <a:t>2025-11-20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64F2E-D2AF-4384-8354-16036ADCE2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30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64F2E-D2AF-4384-8354-16036ADCE2A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54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47991-6464-6C4F-83A4-50FB4BF12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64F2E-D2AF-4384-8354-16036ADCE2A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39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5CB4-4221-5276-AFE4-498E07B97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81BE1-D07B-9969-F36D-C9CE56F32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2A0B5-E974-C5C3-DA54-0560C98E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D6C8F-E43D-5D19-5C13-A1A50A35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0AF58-E05A-C763-A0B7-749D6DCF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EF36-F850-44C2-CD61-CC71E6AD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4F94A-EAA0-F0D8-5617-8D429E0D7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D50D8-C980-18C1-09E4-72B2F7BE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6B1C-6508-7388-4042-543ED246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D064E-23E3-1ABD-E4B6-C15BA077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B8C6A-1485-647F-6358-C60C3BA64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A1F6E-9F9D-5479-7A2F-D86B4FE38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6F86-B089-5AB1-0EDA-20058834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12C49-BA63-DCA1-EABD-BBB340D6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17E21-FBA0-94FC-FF78-43AAE160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7CE0-A4EA-7E9E-618E-3064AEE1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7EC1-A6E0-371A-B178-C02A2BE43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A440F-8B73-06A0-1AA4-16AD06A1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34E68-E14E-1446-BF32-74A40DE7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68218-2468-A20C-4A64-015B270B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1721-C798-5CEA-AA75-214DD4A1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7D682-37F5-8355-ED99-480BCE190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90D6-57AF-F73B-AFBD-61E71F40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068D6-CA85-0520-0E92-0ACC6B31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FB287-7B08-331B-4A1A-7A9EDF24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4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492DA-6EEB-4068-0584-BEE67149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DF2FD-E2D4-6BCE-FDD7-64500070B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690BE-BDC8-0417-7A6A-6D8330D01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D6751-C91E-13EB-77DE-A19CE0BD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44970-57F5-8100-3754-1E184C0C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1F979-9EA4-269B-420A-0A28FAB4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2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7610-38AD-5283-543F-19A130EF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85AE6-87C1-4BF0-90D2-925BD935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5E804-C131-FA73-161E-64FDE9C16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A5816-4BD5-FDC0-3C10-D3D4B12B5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70B57-891F-7BD1-71A6-A11AE8729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8F9B8-C74C-B0FD-89AC-EA7FBE0F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8B018-0B39-54F1-77DC-A45D7277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81393-A37F-8F88-BBB0-B94342D7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B5D6-D1E2-B27A-9724-767101FA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164C6-8DAB-F7E2-86DB-8B7B2AD2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6A817-177F-D520-1E28-42B2DF7F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59637-331E-22D2-DBCB-CA981B2E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3219E-B423-8748-09DC-E9081282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8A3EC-0DCD-F224-DFBE-B2F23914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1A6EB-636C-37A5-FAF1-D5EC88D7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7A13B-6D6D-1A20-6AEA-66D494AF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85B1-E400-A1A8-DE35-53A1E83A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D6D09-9630-762C-B835-267F77D28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C9347-41C1-19EE-60E0-B96BFF3C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0F058-89A7-DEAD-901B-875B441C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90EBD-F685-867F-6D73-BDBCF446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48E6-CA73-AF0C-A71A-F093233B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DE6D55-93BC-E85D-0351-CB0A5AC7C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A51F3-141C-CD88-3B63-EAABEE576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4D8BC-EEFC-75F2-5AAB-2CEB27C5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C1ACA-9A84-C7CD-7040-AF14A519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BBE0D-C2D6-25CE-D21F-D54E2422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00E63-C729-F8A8-6B8F-73C9E12E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F522-40DC-5518-5C9E-42463DCFE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8569-5374-BCDB-6595-0FA8F8228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1F1111-3119-C349-8833-DFA0FB744BC5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FF119-56AB-7CC6-71E1-5EF821CE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68FE-57D9-F9D2-BF0C-F2EAEE7F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BB0C3-53BF-AD4B-96E2-60CE30F8C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NwwwXLnh8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L8-KTPxAQ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5jnn1AIt7Q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DdfHjFCks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7FGtYVQMFc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sv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E-wgmIZfg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A1AAE-7CBB-06FD-96B3-1208F15C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CMNS 3500 - Language and Power: Clarity, Accessibility and Persuasion in Health Messaging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D5B382-94D6-4B32-5BB6-8DC8D03B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8883" b="2"/>
          <a:stretch>
            <a:fillRect/>
          </a:stretch>
        </p:blipFill>
        <p:spPr bwMode="auto"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qr code with a dinosaur&#10;&#10;AI-generated content may be incorrect.">
            <a:extLst>
              <a:ext uri="{FF2B5EF4-FFF2-40B4-BE49-F238E27FC236}">
                <a16:creationId xmlns:a16="http://schemas.microsoft.com/office/drawing/2014/main" id="{B18998C9-B4AF-6F6A-1019-AF6A6536DB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623" b="23554"/>
          <a:stretch>
            <a:fillRect/>
          </a:stretch>
        </p:blipFill>
        <p:spPr>
          <a:xfrm>
            <a:off x="8897314" y="1951630"/>
            <a:ext cx="3294681" cy="2234553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066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10A40-ED81-2C96-034F-63F5D870F435}"/>
              </a:ext>
            </a:extLst>
          </p:cNvPr>
          <p:cNvSpPr txBox="1"/>
          <p:nvPr/>
        </p:nvSpPr>
        <p:spPr>
          <a:xfrm>
            <a:off x="8571507" y="387224"/>
            <a:ext cx="3291839" cy="83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B7E0FB4C-C080-8987-D905-93B6B25DE81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2204" y="4718304"/>
            <a:ext cx="365760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Audio 4">
            <a:extLst>
              <a:ext uri="{FF2B5EF4-FFF2-40B4-BE49-F238E27FC236}">
                <a16:creationId xmlns:a16="http://schemas.microsoft.com/office/drawing/2014/main" id="{AC54B4CA-371C-AF98-F640-CB203746D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3"/>
    </mc:Choice>
    <mc:Fallback>
      <p:transition spd="slow" advTm="6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4444163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675F5-3AC9-2476-FD6E-F3F91B11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11" y="767258"/>
            <a:ext cx="3209335" cy="532348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Manipulation Tactic 2 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Strategic Hedging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C12EC8-001D-CAC8-F5C0-9EFF78881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206044"/>
              </p:ext>
            </p:extLst>
          </p:nvPr>
        </p:nvGraphicFramePr>
        <p:xfrm>
          <a:off x="5242917" y="1005298"/>
          <a:ext cx="6422901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97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4444163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A1320-5F81-1ADD-5F7A-71F7927F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11" y="767258"/>
            <a:ext cx="3209335" cy="5323484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Manipulation Tactic 3</a:t>
            </a:r>
            <a:br>
              <a:rPr lang="en-CA" sz="3200" dirty="0">
                <a:solidFill>
                  <a:schemeClr val="bg1"/>
                </a:solidFill>
              </a:rPr>
            </a:br>
            <a:r>
              <a:rPr lang="en-CA" sz="3200" dirty="0">
                <a:solidFill>
                  <a:schemeClr val="bg1"/>
                </a:solidFill>
              </a:rPr>
              <a:t>Just Asking Questions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226F96-23E6-A51C-8932-16E9C65E5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704337"/>
              </p:ext>
            </p:extLst>
          </p:nvPr>
        </p:nvGraphicFramePr>
        <p:xfrm>
          <a:off x="5242917" y="1005298"/>
          <a:ext cx="6422901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88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F74B-41FC-FFFE-B504-C0AC794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4688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D498-3126-E3B2-C49F-2675687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9073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5585F-D081-C903-AEA2-AFF111673D46}"/>
              </a:ext>
            </a:extLst>
          </p:cNvPr>
          <p:cNvSpPr txBox="1"/>
          <p:nvPr/>
        </p:nvSpPr>
        <p:spPr>
          <a:xfrm>
            <a:off x="0" y="2553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443E79-750C-0B40-E72A-C83189EBF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33287"/>
              </p:ext>
            </p:extLst>
          </p:nvPr>
        </p:nvGraphicFramePr>
        <p:xfrm>
          <a:off x="542925" y="446882"/>
          <a:ext cx="10972800" cy="596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677">
                  <a:extLst>
                    <a:ext uri="{9D8B030D-6E8A-4147-A177-3AD203B41FA5}">
                      <a16:colId xmlns:a16="http://schemas.microsoft.com/office/drawing/2014/main" val="3846694999"/>
                    </a:ext>
                  </a:extLst>
                </a:gridCol>
                <a:gridCol w="5557123">
                  <a:extLst>
                    <a:ext uri="{9D8B030D-6E8A-4147-A177-3AD203B41FA5}">
                      <a16:colId xmlns:a16="http://schemas.microsoft.com/office/drawing/2014/main" val="2501714099"/>
                    </a:ext>
                  </a:extLst>
                </a:gridCol>
              </a:tblGrid>
              <a:tr h="122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Active Voice: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Passive Voice: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49775"/>
                  </a:ext>
                </a:extLst>
              </a:tr>
              <a:tr h="1754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Researchers found that vitamin C prevents colds.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It was found that vitamin C prevents colds.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41919"/>
                  </a:ext>
                </a:extLst>
              </a:tr>
              <a:tr h="1754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The FDA rejected the cancer drug application.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The cancer drug application was rejected.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557169"/>
                  </a:ext>
                </a:extLst>
              </a:tr>
              <a:tr h="122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Dr. Smith conducted the study.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/>
                        <a:t>The study was conducted. </a:t>
                      </a:r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3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53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2320-4D78-3DF2-8715-82F41290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Legitimate Uses of Passive Voice </a:t>
            </a:r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BD7249B-E9E0-5953-E5B8-FD96090CE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5163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59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5264D-9EDC-4958-F3E6-90FD7C5E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Red Flag #1 - The Vague Authority Claim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15E5F-1CC9-4058-CE43-A07A2AF97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3600" dirty="0"/>
              <a:t>“It has been shown that alkaline water cures cancer”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Problems: Who showed this? When? Where was it published? What were the study parameters? </a:t>
            </a:r>
          </a:p>
          <a:p>
            <a:pPr marL="0" indent="0">
              <a:buNone/>
            </a:pPr>
            <a:r>
              <a:rPr lang="en-CA" sz="2000" dirty="0"/>
              <a:t>Why it works: Creates illusion of scientific consensus without verifiable sources </a:t>
            </a:r>
          </a:p>
          <a:p>
            <a:pPr marL="0" indent="0">
              <a:buNone/>
            </a:pPr>
            <a:r>
              <a:rPr lang="en-CA" sz="2000" dirty="0"/>
              <a:t>Reality check: Ask for specific studies, authors, and publication details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5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874AC-CEA3-2AF2-AA9E-DDAF5CD3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Red Flag #2 - The Responsibility Dodge Claim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BC78-7F76-AA5A-9402-21AFCA5C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3600" dirty="0"/>
              <a:t>“Mistakes were made in the clinical trial.”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Problems: Who made them? Were they negligent? What specific mistakes occurred? </a:t>
            </a:r>
          </a:p>
          <a:p>
            <a:pPr marL="0" indent="0">
              <a:buNone/>
            </a:pPr>
            <a:r>
              <a:rPr lang="en-CA" sz="2000" dirty="0"/>
              <a:t>Why it works: Deflects accountability and makes investigation difficult </a:t>
            </a:r>
          </a:p>
          <a:p>
            <a:pPr marL="0" indent="0">
              <a:buNone/>
            </a:pPr>
            <a:r>
              <a:rPr lang="en-CA" sz="2000" dirty="0"/>
              <a:t>Reality check: Demand specific information about what happened and who was responsible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81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4414B-B59E-2DB6-6C16-B25F5F0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Red Flag #3 - The False Equivalence Claim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CB0D-1C84-10BC-05E2-AA287AB9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3600" dirty="0"/>
              <a:t>”Questions have been raised about vaccine safety.”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Problems: Who raised them? What are their credentials? What is the actual evidence? </a:t>
            </a:r>
          </a:p>
          <a:p>
            <a:pPr marL="0" indent="0">
              <a:buNone/>
            </a:pPr>
            <a:r>
              <a:rPr lang="en-CA" sz="2000" dirty="0"/>
              <a:t>Why it works: Gives fringe opinions equal weight with mainstream science </a:t>
            </a:r>
          </a:p>
          <a:p>
            <a:pPr marL="0" indent="0">
              <a:buNone/>
            </a:pPr>
            <a:r>
              <a:rPr lang="en-CA" sz="2000" dirty="0"/>
              <a:t>Reality check: Distinguish between legitimate scientific debate and unfounded speculation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40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Hanayaka Fiber Green Coffee and Detox Juice Video Ad">
            <a:hlinkClick r:id="" action="ppaction://media"/>
            <a:extLst>
              <a:ext uri="{FF2B5EF4-FFF2-40B4-BE49-F238E27FC236}">
                <a16:creationId xmlns:a16="http://schemas.microsoft.com/office/drawing/2014/main" id="{EB11E546-51DF-BB63-8CC2-56E01D52E8E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If Juice Cleanse Ads Were Honest (Detox, Master Cleanse)">
            <a:hlinkClick r:id="" action="ppaction://media"/>
            <a:extLst>
              <a:ext uri="{FF2B5EF4-FFF2-40B4-BE49-F238E27FC236}">
                <a16:creationId xmlns:a16="http://schemas.microsoft.com/office/drawing/2014/main" id="{A8FD2D3E-2067-6AE3-7E71-9202256B8A2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How Americans got stuck with endless drug ads">
            <a:hlinkClick r:id="" action="ppaction://media"/>
            <a:extLst>
              <a:ext uri="{FF2B5EF4-FFF2-40B4-BE49-F238E27FC236}">
                <a16:creationId xmlns:a16="http://schemas.microsoft.com/office/drawing/2014/main" id="{B2CFD6E7-C940-07BB-4E3C-E2B88A4E787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2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ooden structure made of logs&#10;&#10;AI-generated content may be incorrect.">
            <a:extLst>
              <a:ext uri="{FF2B5EF4-FFF2-40B4-BE49-F238E27FC236}">
                <a16:creationId xmlns:a16="http://schemas.microsoft.com/office/drawing/2014/main" id="{C53CEFC5-FC87-5DD4-7668-D0DCA3C6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2009" r="6737" b="3696"/>
          <a:stretch>
            <a:fillRect/>
          </a:stretch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CA2C7-4533-3105-8DA9-D4102A0CE3F9}"/>
              </a:ext>
            </a:extLst>
          </p:cNvPr>
          <p:cNvSpPr txBox="1"/>
          <p:nvPr/>
        </p:nvSpPr>
        <p:spPr>
          <a:xfrm>
            <a:off x="8395868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Territorial Acknowledgement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4E1A0C86-2FB4-0A45-73C5-52DE423B0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1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0"/>
    </mc:Choice>
    <mc:Fallback>
      <p:transition spd="slow" advTm="5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Monte Nativo - Detox Commercial long version">
            <a:hlinkClick r:id="" action="ppaction://media"/>
            <a:extLst>
              <a:ext uri="{FF2B5EF4-FFF2-40B4-BE49-F238E27FC236}">
                <a16:creationId xmlns:a16="http://schemas.microsoft.com/office/drawing/2014/main" id="{45751CCF-069F-0D06-34AF-1C1E056CF6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Deceptive Drug Ads | TIME">
            <a:hlinkClick r:id="" action="ppaction://media"/>
            <a:extLst>
              <a:ext uri="{FF2B5EF4-FFF2-40B4-BE49-F238E27FC236}">
                <a16:creationId xmlns:a16="http://schemas.microsoft.com/office/drawing/2014/main" id="{3528C16F-48B9-9589-E30C-A26FF47E67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ECA97-7301-06AF-193C-CB48F56D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Where we’re going today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9E0EC7-BFFA-B1A9-F82F-CF4A32F93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0172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Camera 10">
            <a:extLst>
              <a:ext uri="{FF2B5EF4-FFF2-40B4-BE49-F238E27FC236}">
                <a16:creationId xmlns:a16="http://schemas.microsoft.com/office/drawing/2014/main" id="{A6FD971C-30CE-86C7-7FFC-A8B59A0FA35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52204" y="4718304"/>
            <a:ext cx="3657600" cy="20574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12" name="Audio 11">
            <a:extLst>
              <a:ext uri="{FF2B5EF4-FFF2-40B4-BE49-F238E27FC236}">
                <a16:creationId xmlns:a16="http://schemas.microsoft.com/office/drawing/2014/main" id="{8B533695-904E-3C60-25DE-3BE52D439D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4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59"/>
    </mc:Choice>
    <mc:Fallback>
      <p:transition spd="slow" advTm="19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C28794-3B89-462C-BE95-927A51D7D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F1BF76-D9C8-49D3-9A7F-D43C497C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62E29-CCA4-46D9-A2B7-FFBB63215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3DFA0E-3CF8-484F-AB2E-8F6398699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3AE79A-8350-4B57-B8C9-92360474C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2CFA8D-F654-4516-9486-873BAAD1B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C3CD77-D91F-400B-A95F-5AB347FF7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FA3032-F836-4A83-871C-76E9F1EFA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971C26-6BC8-4712-823C-A538AA761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E7F326-090A-45F0-9F6C-D98AF5160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20FE9C-08B6-451E-BEDA-401A81BD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64D66-4BEF-4628-B9DC-C382A4BC2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473175-583C-4362-AD52-6A4168745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C119EE6-B01F-4BDA-97B2-8BC244AD9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783EB66-70A8-4451-984C-ABF2410C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BA8CB1A-B550-452B-BB18-69D43CC92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7C7EE6-E29C-4D84-B2C6-7B20A0FD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3C23E94-A2CC-459B-9961-40250DBE6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DC685A-870A-4F1B-8A06-1DB278981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8F22A6-4F2D-4467-A3A9-A9BE31FC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8D5732-C263-4EED-85EF-7E7435EDE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67EA48-4428-85CC-E592-3ADDD296E78F}"/>
              </a:ext>
            </a:extLst>
          </p:cNvPr>
          <p:cNvSpPr txBox="1"/>
          <p:nvPr/>
        </p:nvSpPr>
        <p:spPr>
          <a:xfrm>
            <a:off x="2436875" y="3726352"/>
            <a:ext cx="7315200" cy="231704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The Final Countdown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77490C-EE46-D0AD-2BA6-2E96BBBED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070897"/>
              </p:ext>
            </p:extLst>
          </p:nvPr>
        </p:nvGraphicFramePr>
        <p:xfrm>
          <a:off x="694487" y="830886"/>
          <a:ext cx="10786263" cy="5343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970">
                  <a:extLst>
                    <a:ext uri="{9D8B030D-6E8A-4147-A177-3AD203B41FA5}">
                      <a16:colId xmlns:a16="http://schemas.microsoft.com/office/drawing/2014/main" val="2385155137"/>
                    </a:ext>
                  </a:extLst>
                </a:gridCol>
                <a:gridCol w="9860293">
                  <a:extLst>
                    <a:ext uri="{9D8B030D-6E8A-4147-A177-3AD203B41FA5}">
                      <a16:colId xmlns:a16="http://schemas.microsoft.com/office/drawing/2014/main" val="1523994214"/>
                    </a:ext>
                  </a:extLst>
                </a:gridCol>
              </a:tblGrid>
              <a:tr h="1935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3000">
                          <a:effectLst/>
                        </a:rPr>
                        <a:t>Nov 19</a:t>
                      </a:r>
                      <a:endParaRPr lang="en-CA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461" marR="14461" marT="14461" marB="1446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3000" b="0" dirty="0">
                          <a:effectLst/>
                        </a:rPr>
                        <a:t>Controversial Claims II: Grammar of misinformation—modality, passives, </a:t>
                      </a:r>
                      <a:r>
                        <a:rPr lang="en-CA" sz="3000" b="0" strike="sngStrike" dirty="0">
                          <a:effectLst/>
                        </a:rPr>
                        <a:t>nominalization</a:t>
                      </a:r>
                      <a:r>
                        <a:rPr lang="en-CA" sz="3000" b="0" dirty="0">
                          <a:effectLst/>
                        </a:rPr>
                        <a:t> </a:t>
                      </a:r>
                    </a:p>
                    <a:p>
                      <a:pPr>
                        <a:buNone/>
                      </a:pPr>
                      <a:endParaRPr lang="en-CA" sz="3000" b="0" strike="sngStrike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n-CA" sz="3000" b="0" strike="noStrike" dirty="0">
                          <a:solidFill>
                            <a:srgbClr val="FF0000"/>
                          </a:solidFill>
                          <a:effectLst/>
                        </a:rPr>
                        <a:t>Submit Grading Template for </a:t>
                      </a:r>
                      <a:r>
                        <a:rPr lang="en-CA" sz="3000" b="0" strike="noStrike" dirty="0" err="1">
                          <a:solidFill>
                            <a:srgbClr val="FF0000"/>
                          </a:solidFill>
                          <a:effectLst/>
                        </a:rPr>
                        <a:t>Unessay</a:t>
                      </a:r>
                      <a:endParaRPr lang="en-CA" sz="3000" b="0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4461" marR="14461" marT="14461" marB="14461"/>
                </a:tc>
                <a:extLst>
                  <a:ext uri="{0D108BD9-81ED-4DB2-BD59-A6C34878D82A}">
                    <a16:rowId xmlns:a16="http://schemas.microsoft.com/office/drawing/2014/main" val="3790750286"/>
                  </a:ext>
                </a:extLst>
              </a:tr>
              <a:tr h="1935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3000">
                          <a:effectLst/>
                        </a:rPr>
                        <a:t>Nov 26</a:t>
                      </a:r>
                      <a:endParaRPr lang="en-CA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461" marR="14461" marT="14461" marB="1446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3000" dirty="0">
                          <a:effectLst/>
                        </a:rPr>
                        <a:t>Social Media and the language of health: Clickbait, metaphor, sensationalism.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 </a:t>
                      </a:r>
                      <a:r>
                        <a:rPr lang="en-CA" sz="30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Unessay</a:t>
                      </a:r>
                      <a:r>
                        <a:rPr lang="en-CA" sz="3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(30%)</a:t>
                      </a:r>
                      <a:endParaRPr lang="en-CA" sz="3000" strike="sng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61" marR="14461" marT="14461" marB="14461"/>
                </a:tc>
                <a:extLst>
                  <a:ext uri="{0D108BD9-81ED-4DB2-BD59-A6C34878D82A}">
                    <a16:rowId xmlns:a16="http://schemas.microsoft.com/office/drawing/2014/main" val="1896353360"/>
                  </a:ext>
                </a:extLst>
              </a:tr>
              <a:tr h="14726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3000">
                          <a:effectLst/>
                        </a:rPr>
                        <a:t>Dec 3</a:t>
                      </a:r>
                      <a:endParaRPr lang="en-CA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461" marR="14461" marT="14461" marB="1446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3000" dirty="0">
                          <a:effectLst/>
                        </a:rPr>
                        <a:t>Final In-class task (15%): Designing ethical health communication: Navigating misinformation, accessibility, and trust</a:t>
                      </a:r>
                    </a:p>
                  </a:txBody>
                  <a:tcPr marL="14461" marR="14461" marT="14461" marB="14461"/>
                </a:tc>
                <a:extLst>
                  <a:ext uri="{0D108BD9-81ED-4DB2-BD59-A6C34878D82A}">
                    <a16:rowId xmlns:a16="http://schemas.microsoft.com/office/drawing/2014/main" val="205669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9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Facebook ads for supplements with incredible health claims may be dangerous, illegal">
            <a:hlinkClick r:id="" action="ppaction://media"/>
            <a:extLst>
              <a:ext uri="{FF2B5EF4-FFF2-40B4-BE49-F238E27FC236}">
                <a16:creationId xmlns:a16="http://schemas.microsoft.com/office/drawing/2014/main" id="{6C643D71-F7D0-7BE3-32FD-8BCCAFE3A1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68D0C-46CE-B006-C502-AD4B0C1D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Review on Modality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8D924C-5B07-BF0E-CBA0-CE45CC412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287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51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3363-6C57-7A5D-9E94-A96AA45D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Certainty and Modality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D52E1F-1648-5B8C-BC76-3C20EA38DD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73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CD3E-523E-3122-5FA7-F2A8F75C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Why should we care?</a:t>
            </a:r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88D38B79-219F-9952-035F-F5643EECB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58" r="23125" b="-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BEC3-56F4-AD60-E3F0-1F363C2B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/>
              <a:t>The way claims are phrased affects how people perceive risk and benefit</a:t>
            </a:r>
          </a:p>
          <a:p>
            <a:r>
              <a:rPr lang="en-US" sz="2000"/>
              <a:t>Strong language creates confidence; weak language creates doubt</a:t>
            </a:r>
          </a:p>
          <a:p>
            <a:r>
              <a:rPr lang="en-US" sz="2000"/>
              <a:t>Mismatched modality between evidence and claims can mislead consumers</a:t>
            </a:r>
          </a:p>
          <a:p>
            <a:r>
              <a:rPr lang="en-US" sz="2000"/>
              <a:t>Healthcare decisions can have life-or-death consequences</a:t>
            </a:r>
          </a:p>
        </p:txBody>
      </p:sp>
    </p:spTree>
    <p:extLst>
      <p:ext uri="{BB962C8B-B14F-4D97-AF65-F5344CB8AC3E}">
        <p14:creationId xmlns:p14="http://schemas.microsoft.com/office/powerpoint/2010/main" val="293119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F39C2-8746-4599-843B-CED156C40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714AD-9E94-4752-AA45-D4B0EAAB5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52"/>
            <a:ext cx="4444163" cy="63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20675-210F-440B-43F4-6473854F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11" y="767258"/>
            <a:ext cx="3209335" cy="5323484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</a:rPr>
              <a:t>Manipulation Tactic 1</a:t>
            </a:r>
            <a:br>
              <a:rPr lang="en-CA" sz="3200" dirty="0">
                <a:solidFill>
                  <a:schemeClr val="bg1"/>
                </a:solidFill>
              </a:rPr>
            </a:br>
            <a:br>
              <a:rPr lang="en-CA" sz="3200" dirty="0">
                <a:solidFill>
                  <a:schemeClr val="bg1"/>
                </a:solidFill>
              </a:rPr>
            </a:br>
            <a:r>
              <a:rPr lang="en-CA" sz="3200" dirty="0">
                <a:solidFill>
                  <a:schemeClr val="bg1"/>
                </a:solidFill>
              </a:rPr>
              <a:t>False Certainty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89E09-42FB-4694-96E4-95652B1D8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831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D3C032-881F-4579-A4BF-0FA966E9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DE543E-C0A6-552A-4575-86C72D108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036021"/>
              </p:ext>
            </p:extLst>
          </p:nvPr>
        </p:nvGraphicFramePr>
        <p:xfrm>
          <a:off x="5242917" y="1005298"/>
          <a:ext cx="6422901" cy="508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00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636</Words>
  <Application>Microsoft Macintosh PowerPoint</Application>
  <PresentationFormat>Widescreen</PresentationFormat>
  <Paragraphs>85</Paragraphs>
  <Slides>21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Times New Roman</vt:lpstr>
      <vt:lpstr>Office Theme</vt:lpstr>
      <vt:lpstr>CMNS 3500 - Language and Power: Clarity, Accessibility and Persuasion in Health Messaging </vt:lpstr>
      <vt:lpstr>PowerPoint Presentation</vt:lpstr>
      <vt:lpstr>Where we’re going today </vt:lpstr>
      <vt:lpstr>PowerPoint Presentation</vt:lpstr>
      <vt:lpstr>PowerPoint Presentation</vt:lpstr>
      <vt:lpstr>Review on Modality</vt:lpstr>
      <vt:lpstr>Certainty and Modality</vt:lpstr>
      <vt:lpstr>Why should we care?</vt:lpstr>
      <vt:lpstr>Manipulation Tactic 1  False Certainty</vt:lpstr>
      <vt:lpstr>Manipulation Tactic 2   Strategic Hedging</vt:lpstr>
      <vt:lpstr>Manipulation Tactic 3 Just Asking Questions</vt:lpstr>
      <vt:lpstr>PowerPoint Presentation</vt:lpstr>
      <vt:lpstr>Legitimate Uses of Passive Voice </vt:lpstr>
      <vt:lpstr>Red Flag #1 - The Vague Authority Claim</vt:lpstr>
      <vt:lpstr>Red Flag #2 - The Responsibility Dodge Claim</vt:lpstr>
      <vt:lpstr>Red Flag #3 - The False Equivalence Claim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Adam</dc:creator>
  <cp:lastModifiedBy>Christine Adam</cp:lastModifiedBy>
  <cp:revision>2</cp:revision>
  <dcterms:created xsi:type="dcterms:W3CDTF">2025-08-31T21:14:13Z</dcterms:created>
  <dcterms:modified xsi:type="dcterms:W3CDTF">2025-11-20T15:33:46Z</dcterms:modified>
</cp:coreProperties>
</file>