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401" r:id="rId2"/>
    <p:sldId id="405" r:id="rId3"/>
    <p:sldId id="408" r:id="rId4"/>
    <p:sldId id="407" r:id="rId5"/>
    <p:sldId id="409" r:id="rId6"/>
    <p:sldId id="276" r:id="rId7"/>
    <p:sldId id="278" r:id="rId8"/>
    <p:sldId id="412" r:id="rId9"/>
    <p:sldId id="417" r:id="rId10"/>
    <p:sldId id="413" r:id="rId11"/>
    <p:sldId id="286" r:id="rId12"/>
    <p:sldId id="288" r:id="rId13"/>
    <p:sldId id="40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4887BA-C5EB-F845-AF9B-E116E78E0588}" v="13" dt="2026-09-22T15:08:05.0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64"/>
    <p:restoredTop sz="94785"/>
  </p:normalViewPr>
  <p:slideViewPr>
    <p:cSldViewPr snapToGrid="0">
      <p:cViewPr varScale="1">
        <p:scale>
          <a:sx n="98" d="100"/>
          <a:sy n="98" d="100"/>
        </p:scale>
        <p:origin x="11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e Adam" userId="30f4e1d1-f7df-4078-990c-760d9d52422f" providerId="ADAL" clId="{7709C378-E67C-5EDD-AF6C-0544B802BAA6}"/>
    <pc:docChg chg="undo custSel addSld delSld modSld sldOrd">
      <pc:chgData name="Christine Adam" userId="30f4e1d1-f7df-4078-990c-760d9d52422f" providerId="ADAL" clId="{7709C378-E67C-5EDD-AF6C-0544B802BAA6}" dt="2026-09-22T15:12:10.232" v="526" actId="20577"/>
      <pc:docMkLst>
        <pc:docMk/>
      </pc:docMkLst>
      <pc:sldChg chg="addSp delSp add del setBg delDesignElem">
        <pc:chgData name="Christine Adam" userId="30f4e1d1-f7df-4078-990c-760d9d52422f" providerId="ADAL" clId="{7709C378-E67C-5EDD-AF6C-0544B802BAA6}" dt="2026-09-22T14:29:53.202" v="162"/>
        <pc:sldMkLst>
          <pc:docMk/>
          <pc:sldMk cId="2447812872" sldId="276"/>
        </pc:sldMkLst>
        <pc:spChg chg="add del">
          <ac:chgData name="Christine Adam" userId="30f4e1d1-f7df-4078-990c-760d9d52422f" providerId="ADAL" clId="{7709C378-E67C-5EDD-AF6C-0544B802BAA6}" dt="2026-09-22T14:23:06.775" v="8"/>
          <ac:spMkLst>
            <pc:docMk/>
            <pc:sldMk cId="2447812872" sldId="276"/>
            <ac:spMk id="21" creationId="{21C9FE86-FCC3-4A31-AA1C-C882262B7FE7}"/>
          </ac:spMkLst>
        </pc:spChg>
        <pc:spChg chg="add del">
          <ac:chgData name="Christine Adam" userId="30f4e1d1-f7df-4078-990c-760d9d52422f" providerId="ADAL" clId="{7709C378-E67C-5EDD-AF6C-0544B802BAA6}" dt="2026-09-22T14:23:06.775" v="8"/>
          <ac:spMkLst>
            <pc:docMk/>
            <pc:sldMk cId="2447812872" sldId="276"/>
            <ac:spMk id="23" creationId="{7D96243B-ECED-4B71-8E06-AE9A285EAD20}"/>
          </ac:spMkLst>
        </pc:spChg>
        <pc:spChg chg="add del">
          <ac:chgData name="Christine Adam" userId="30f4e1d1-f7df-4078-990c-760d9d52422f" providerId="ADAL" clId="{7709C378-E67C-5EDD-AF6C-0544B802BAA6}" dt="2026-09-22T14:23:06.775" v="8"/>
          <ac:spMkLst>
            <pc:docMk/>
            <pc:sldMk cId="2447812872" sldId="276"/>
            <ac:spMk id="25" creationId="{A09989E4-EFDC-4A90-A633-E0525FB4139E}"/>
          </ac:spMkLst>
        </pc:spChg>
        <pc:spChg chg="add del">
          <ac:chgData name="Christine Adam" userId="30f4e1d1-f7df-4078-990c-760d9d52422f" providerId="ADAL" clId="{7709C378-E67C-5EDD-AF6C-0544B802BAA6}" dt="2026-09-22T14:23:06.775" v="8"/>
          <ac:spMkLst>
            <pc:docMk/>
            <pc:sldMk cId="2447812872" sldId="276"/>
            <ac:spMk id="51" creationId="{DEE2AD96-B495-4E06-9291-B71706F728CB}"/>
          </ac:spMkLst>
        </pc:spChg>
        <pc:spChg chg="add del">
          <ac:chgData name="Christine Adam" userId="30f4e1d1-f7df-4078-990c-760d9d52422f" providerId="ADAL" clId="{7709C378-E67C-5EDD-AF6C-0544B802BAA6}" dt="2026-09-22T14:23:06.775" v="8"/>
          <ac:spMkLst>
            <pc:docMk/>
            <pc:sldMk cId="2447812872" sldId="276"/>
            <ac:spMk id="52" creationId="{53CF6D67-C5A8-4ADD-9E8E-1E38CA1D3166}"/>
          </ac:spMkLst>
        </pc:spChg>
        <pc:spChg chg="add del">
          <ac:chgData name="Christine Adam" userId="30f4e1d1-f7df-4078-990c-760d9d52422f" providerId="ADAL" clId="{7709C378-E67C-5EDD-AF6C-0544B802BAA6}" dt="2026-09-22T14:23:06.775" v="8"/>
          <ac:spMkLst>
            <pc:docMk/>
            <pc:sldMk cId="2447812872" sldId="276"/>
            <ac:spMk id="53" creationId="{86909FA0-B515-4681-B7A8-FA281D133B94}"/>
          </ac:spMkLst>
        </pc:spChg>
      </pc:sldChg>
      <pc:sldChg chg="addSp delSp modSp add del mod setBg delDesignElem">
        <pc:chgData name="Christine Adam" userId="30f4e1d1-f7df-4078-990c-760d9d52422f" providerId="ADAL" clId="{7709C378-E67C-5EDD-AF6C-0544B802BAA6}" dt="2026-09-22T14:30:49.036" v="190" actId="13926"/>
        <pc:sldMkLst>
          <pc:docMk/>
          <pc:sldMk cId="62811902" sldId="278"/>
        </pc:sldMkLst>
        <pc:spChg chg="add del">
          <ac:chgData name="Christine Adam" userId="30f4e1d1-f7df-4078-990c-760d9d52422f" providerId="ADAL" clId="{7709C378-E67C-5EDD-AF6C-0544B802BAA6}" dt="2026-09-22T14:23:06.775" v="8"/>
          <ac:spMkLst>
            <pc:docMk/>
            <pc:sldMk cId="62811902" sldId="278"/>
            <ac:spMk id="34" creationId="{BACC6370-2D7E-4714-9D71-7542949D7D5D}"/>
          </ac:spMkLst>
        </pc:spChg>
        <pc:spChg chg="add del">
          <ac:chgData name="Christine Adam" userId="30f4e1d1-f7df-4078-990c-760d9d52422f" providerId="ADAL" clId="{7709C378-E67C-5EDD-AF6C-0544B802BAA6}" dt="2026-09-22T14:23:06.775" v="8"/>
          <ac:spMkLst>
            <pc:docMk/>
            <pc:sldMk cId="62811902" sldId="278"/>
            <ac:spMk id="36" creationId="{256B2C21-A230-48C0-8DF1-C46611373C44}"/>
          </ac:spMkLst>
        </pc:spChg>
        <pc:spChg chg="add del">
          <ac:chgData name="Christine Adam" userId="30f4e1d1-f7df-4078-990c-760d9d52422f" providerId="ADAL" clId="{7709C378-E67C-5EDD-AF6C-0544B802BAA6}" dt="2026-09-22T14:23:06.775" v="8"/>
          <ac:spMkLst>
            <pc:docMk/>
            <pc:sldMk cId="62811902" sldId="278"/>
            <ac:spMk id="38" creationId="{3847E18C-932D-4C95-AABA-FEC7C9499AD7}"/>
          </ac:spMkLst>
        </pc:spChg>
        <pc:spChg chg="add del">
          <ac:chgData name="Christine Adam" userId="30f4e1d1-f7df-4078-990c-760d9d52422f" providerId="ADAL" clId="{7709C378-E67C-5EDD-AF6C-0544B802BAA6}" dt="2026-09-22T14:23:06.775" v="8"/>
          <ac:spMkLst>
            <pc:docMk/>
            <pc:sldMk cId="62811902" sldId="278"/>
            <ac:spMk id="40" creationId="{3150CB11-0C61-439E-910F-5787759E72A0}"/>
          </ac:spMkLst>
        </pc:spChg>
        <pc:spChg chg="add del">
          <ac:chgData name="Christine Adam" userId="30f4e1d1-f7df-4078-990c-760d9d52422f" providerId="ADAL" clId="{7709C378-E67C-5EDD-AF6C-0544B802BAA6}" dt="2026-09-22T14:23:06.775" v="8"/>
          <ac:spMkLst>
            <pc:docMk/>
            <pc:sldMk cId="62811902" sldId="278"/>
            <ac:spMk id="42" creationId="{43F8A58B-5155-44CE-A5FF-7647B47D0A7A}"/>
          </ac:spMkLst>
        </pc:spChg>
        <pc:spChg chg="add del">
          <ac:chgData name="Christine Adam" userId="30f4e1d1-f7df-4078-990c-760d9d52422f" providerId="ADAL" clId="{7709C378-E67C-5EDD-AF6C-0544B802BAA6}" dt="2026-09-22T14:23:06.775" v="8"/>
          <ac:spMkLst>
            <pc:docMk/>
            <pc:sldMk cId="62811902" sldId="278"/>
            <ac:spMk id="44" creationId="{443F2ACA-E6D6-4028-82DD-F03C262D5DE6}"/>
          </ac:spMkLst>
        </pc:spChg>
        <pc:graphicFrameChg chg="modGraphic">
          <ac:chgData name="Christine Adam" userId="30f4e1d1-f7df-4078-990c-760d9d52422f" providerId="ADAL" clId="{7709C378-E67C-5EDD-AF6C-0544B802BAA6}" dt="2026-09-22T14:30:49.036" v="190" actId="13926"/>
          <ac:graphicFrameMkLst>
            <pc:docMk/>
            <pc:sldMk cId="62811902" sldId="278"/>
            <ac:graphicFrameMk id="4" creationId="{ABCDAA47-951A-1CF5-F617-167041620027}"/>
          </ac:graphicFrameMkLst>
        </pc:graphicFrameChg>
      </pc:sldChg>
      <pc:sldChg chg="addSp delSp modSp add mod setBg setClrOvrMap delDesignElem">
        <pc:chgData name="Christine Adam" userId="30f4e1d1-f7df-4078-990c-760d9d52422f" providerId="ADAL" clId="{7709C378-E67C-5EDD-AF6C-0544B802BAA6}" dt="2026-09-22T14:44:29.779" v="213" actId="26606"/>
        <pc:sldMkLst>
          <pc:docMk/>
          <pc:sldMk cId="3710865634" sldId="286"/>
        </pc:sldMkLst>
        <pc:spChg chg="mod">
          <ac:chgData name="Christine Adam" userId="30f4e1d1-f7df-4078-990c-760d9d52422f" providerId="ADAL" clId="{7709C378-E67C-5EDD-AF6C-0544B802BAA6}" dt="2026-09-22T14:44:29.779" v="213" actId="26606"/>
          <ac:spMkLst>
            <pc:docMk/>
            <pc:sldMk cId="3710865634" sldId="286"/>
            <ac:spMk id="2" creationId="{025A923F-34F0-04D4-70EA-CB52DD09B5C8}"/>
          </ac:spMkLst>
        </pc:spChg>
        <pc:spChg chg="del">
          <ac:chgData name="Christine Adam" userId="30f4e1d1-f7df-4078-990c-760d9d52422f" providerId="ADAL" clId="{7709C378-E67C-5EDD-AF6C-0544B802BAA6}" dt="2026-09-22T14:42:05.605" v="197"/>
          <ac:spMkLst>
            <pc:docMk/>
            <pc:sldMk cId="3710865634" sldId="286"/>
            <ac:spMk id="13" creationId="{D0300FD3-5AF1-6305-15FA-9078072672E2}"/>
          </ac:spMkLst>
        </pc:spChg>
        <pc:spChg chg="del">
          <ac:chgData name="Christine Adam" userId="30f4e1d1-f7df-4078-990c-760d9d52422f" providerId="ADAL" clId="{7709C378-E67C-5EDD-AF6C-0544B802BAA6}" dt="2026-09-22T14:42:05.605" v="197"/>
          <ac:spMkLst>
            <pc:docMk/>
            <pc:sldMk cId="3710865634" sldId="286"/>
            <ac:spMk id="19" creationId="{9F7D5CDA-D291-4307-BF55-1381FED29634}"/>
          </ac:spMkLst>
        </pc:spChg>
        <pc:spChg chg="del">
          <ac:chgData name="Christine Adam" userId="30f4e1d1-f7df-4078-990c-760d9d52422f" providerId="ADAL" clId="{7709C378-E67C-5EDD-AF6C-0544B802BAA6}" dt="2026-09-22T14:42:05.605" v="197"/>
          <ac:spMkLst>
            <pc:docMk/>
            <pc:sldMk cId="3710865634" sldId="286"/>
            <ac:spMk id="21" creationId="{59B296B9-C5A5-4E4F-9B60-C907B5F1466C}"/>
          </ac:spMkLst>
        </pc:spChg>
        <pc:spChg chg="mod">
          <ac:chgData name="Christine Adam" userId="30f4e1d1-f7df-4078-990c-760d9d52422f" providerId="ADAL" clId="{7709C378-E67C-5EDD-AF6C-0544B802BAA6}" dt="2026-09-22T14:44:29.779" v="213" actId="26606"/>
          <ac:spMkLst>
            <pc:docMk/>
            <pc:sldMk cId="3710865634" sldId="286"/>
            <ac:spMk id="22" creationId="{29AB5523-2055-73E8-9DB3-E4A3AA748904}"/>
          </ac:spMkLst>
        </pc:spChg>
        <pc:spChg chg="add del">
          <ac:chgData name="Christine Adam" userId="30f4e1d1-f7df-4078-990c-760d9d52422f" providerId="ADAL" clId="{7709C378-E67C-5EDD-AF6C-0544B802BAA6}" dt="2026-09-22T14:44:25.679" v="210" actId="26606"/>
          <ac:spMkLst>
            <pc:docMk/>
            <pc:sldMk cId="3710865634" sldId="286"/>
            <ac:spMk id="27" creationId="{D1D34770-47A8-402C-AF23-2B653F2D88C1}"/>
          </ac:spMkLst>
        </pc:spChg>
        <pc:spChg chg="add del">
          <ac:chgData name="Christine Adam" userId="30f4e1d1-f7df-4078-990c-760d9d52422f" providerId="ADAL" clId="{7709C378-E67C-5EDD-AF6C-0544B802BAA6}" dt="2026-09-22T14:44:29.773" v="212" actId="26606"/>
          <ac:spMkLst>
            <pc:docMk/>
            <pc:sldMk cId="3710865634" sldId="286"/>
            <ac:spMk id="29" creationId="{9228552E-C8B1-4A80-8448-0787CE0FC704}"/>
          </ac:spMkLst>
        </pc:spChg>
        <pc:spChg chg="add">
          <ac:chgData name="Christine Adam" userId="30f4e1d1-f7df-4078-990c-760d9d52422f" providerId="ADAL" clId="{7709C378-E67C-5EDD-AF6C-0544B802BAA6}" dt="2026-09-22T14:44:29.779" v="213" actId="26606"/>
          <ac:spMkLst>
            <pc:docMk/>
            <pc:sldMk cId="3710865634" sldId="286"/>
            <ac:spMk id="31" creationId="{C0763A76-9F1C-4FC5-82B7-DD475DA461B2}"/>
          </ac:spMkLst>
        </pc:spChg>
        <pc:spChg chg="add">
          <ac:chgData name="Christine Adam" userId="30f4e1d1-f7df-4078-990c-760d9d52422f" providerId="ADAL" clId="{7709C378-E67C-5EDD-AF6C-0544B802BAA6}" dt="2026-09-22T14:44:29.779" v="213" actId="26606"/>
          <ac:spMkLst>
            <pc:docMk/>
            <pc:sldMk cId="3710865634" sldId="286"/>
            <ac:spMk id="32" creationId="{E81BF4F6-F2CF-4984-9D14-D6966D92F99F}"/>
          </ac:spMkLst>
        </pc:spChg>
        <pc:picChg chg="mod ord">
          <ac:chgData name="Christine Adam" userId="30f4e1d1-f7df-4078-990c-760d9d52422f" providerId="ADAL" clId="{7709C378-E67C-5EDD-AF6C-0544B802BAA6}" dt="2026-09-22T14:44:29.779" v="213" actId="26606"/>
          <ac:picMkLst>
            <pc:docMk/>
            <pc:sldMk cId="3710865634" sldId="286"/>
            <ac:picMk id="20" creationId="{9D79573A-1070-5D3B-6F6A-F838A9DF6884}"/>
          </ac:picMkLst>
        </pc:picChg>
      </pc:sldChg>
      <pc:sldChg chg="addSp delSp add del setBg delDesignElem">
        <pc:chgData name="Christine Adam" userId="30f4e1d1-f7df-4078-990c-760d9d52422f" providerId="ADAL" clId="{7709C378-E67C-5EDD-AF6C-0544B802BAA6}" dt="2026-09-22T15:07:31.369" v="354"/>
        <pc:sldMkLst>
          <pc:docMk/>
          <pc:sldMk cId="1825514445" sldId="287"/>
        </pc:sldMkLst>
        <pc:spChg chg="add del">
          <ac:chgData name="Christine Adam" userId="30f4e1d1-f7df-4078-990c-760d9d52422f" providerId="ADAL" clId="{7709C378-E67C-5EDD-AF6C-0544B802BAA6}" dt="2026-09-22T15:07:31.369" v="354"/>
          <ac:spMkLst>
            <pc:docMk/>
            <pc:sldMk cId="1825514445" sldId="287"/>
            <ac:spMk id="10" creationId="{245A9F99-D9B1-4094-A2E2-B90AC1DB7B9C}"/>
          </ac:spMkLst>
        </pc:spChg>
        <pc:spChg chg="add del">
          <ac:chgData name="Christine Adam" userId="30f4e1d1-f7df-4078-990c-760d9d52422f" providerId="ADAL" clId="{7709C378-E67C-5EDD-AF6C-0544B802BAA6}" dt="2026-09-22T15:07:31.369" v="354"/>
          <ac:spMkLst>
            <pc:docMk/>
            <pc:sldMk cId="1825514445" sldId="287"/>
            <ac:spMk id="12" creationId="{B7FAF607-473A-4A43-A23D-BBFF5C4117BB}"/>
          </ac:spMkLst>
        </pc:spChg>
        <pc:grpChg chg="add del">
          <ac:chgData name="Christine Adam" userId="30f4e1d1-f7df-4078-990c-760d9d52422f" providerId="ADAL" clId="{7709C378-E67C-5EDD-AF6C-0544B802BAA6}" dt="2026-09-22T15:07:31.369" v="354"/>
          <ac:grpSpMkLst>
            <pc:docMk/>
            <pc:sldMk cId="1825514445" sldId="287"/>
            <ac:grpSpMk id="14" creationId="{C5F6476F-D303-44D3-B30F-1BA348F0F64A}"/>
          </ac:grpSpMkLst>
        </pc:grpChg>
      </pc:sldChg>
      <pc:sldChg chg="add">
        <pc:chgData name="Christine Adam" userId="30f4e1d1-f7df-4078-990c-760d9d52422f" providerId="ADAL" clId="{7709C378-E67C-5EDD-AF6C-0544B802BAA6}" dt="2026-09-22T14:42:05.605" v="197"/>
        <pc:sldMkLst>
          <pc:docMk/>
          <pc:sldMk cId="3788224112" sldId="288"/>
        </pc:sldMkLst>
      </pc:sldChg>
      <pc:sldChg chg="modSp mod">
        <pc:chgData name="Christine Adam" userId="30f4e1d1-f7df-4078-990c-760d9d52422f" providerId="ADAL" clId="{7709C378-E67C-5EDD-AF6C-0544B802BAA6}" dt="2026-09-22T15:12:10.232" v="526" actId="20577"/>
        <pc:sldMkLst>
          <pc:docMk/>
          <pc:sldMk cId="3378675262" sldId="401"/>
        </pc:sldMkLst>
        <pc:spChg chg="mod">
          <ac:chgData name="Christine Adam" userId="30f4e1d1-f7df-4078-990c-760d9d52422f" providerId="ADAL" clId="{7709C378-E67C-5EDD-AF6C-0544B802BAA6}" dt="2026-09-22T15:12:10.232" v="526" actId="20577"/>
          <ac:spMkLst>
            <pc:docMk/>
            <pc:sldMk cId="3378675262" sldId="401"/>
            <ac:spMk id="3" creationId="{7F31B1D5-6A0D-9CEF-D9D7-0FE4B97A9B37}"/>
          </ac:spMkLst>
        </pc:spChg>
      </pc:sldChg>
      <pc:sldChg chg="del">
        <pc:chgData name="Christine Adam" userId="30f4e1d1-f7df-4078-990c-760d9d52422f" providerId="ADAL" clId="{7709C378-E67C-5EDD-AF6C-0544B802BAA6}" dt="2026-09-22T14:15:29.024" v="3" actId="2696"/>
        <pc:sldMkLst>
          <pc:docMk/>
          <pc:sldMk cId="859600189" sldId="403"/>
        </pc:sldMkLst>
      </pc:sldChg>
      <pc:sldChg chg="add del ord">
        <pc:chgData name="Christine Adam" userId="30f4e1d1-f7df-4078-990c-760d9d52422f" providerId="ADAL" clId="{7709C378-E67C-5EDD-AF6C-0544B802BAA6}" dt="2026-09-22T14:14:36.053" v="2" actId="20578"/>
        <pc:sldMkLst>
          <pc:docMk/>
          <pc:sldMk cId="1285111952" sldId="405"/>
        </pc:sldMkLst>
      </pc:sldChg>
      <pc:sldChg chg="modSp mod">
        <pc:chgData name="Christine Adam" userId="30f4e1d1-f7df-4078-990c-760d9d52422f" providerId="ADAL" clId="{7709C378-E67C-5EDD-AF6C-0544B802BAA6}" dt="2026-09-22T15:06:14.733" v="349" actId="20577"/>
        <pc:sldMkLst>
          <pc:docMk/>
          <pc:sldMk cId="2173610750" sldId="406"/>
        </pc:sldMkLst>
        <pc:spChg chg="mod">
          <ac:chgData name="Christine Adam" userId="30f4e1d1-f7df-4078-990c-760d9d52422f" providerId="ADAL" clId="{7709C378-E67C-5EDD-AF6C-0544B802BAA6}" dt="2026-09-22T15:06:14.733" v="349" actId="20577"/>
          <ac:spMkLst>
            <pc:docMk/>
            <pc:sldMk cId="2173610750" sldId="406"/>
            <ac:spMk id="3" creationId="{64C68341-7026-F191-5980-F1F00DE015CD}"/>
          </ac:spMkLst>
        </pc:spChg>
      </pc:sldChg>
      <pc:sldChg chg="addSp delSp modSp mod">
        <pc:chgData name="Christine Adam" userId="30f4e1d1-f7df-4078-990c-760d9d52422f" providerId="ADAL" clId="{7709C378-E67C-5EDD-AF6C-0544B802BAA6}" dt="2026-09-22T14:29:11.947" v="159" actId="26606"/>
        <pc:sldMkLst>
          <pc:docMk/>
          <pc:sldMk cId="134218783" sldId="407"/>
        </pc:sldMkLst>
        <pc:spChg chg="del mod">
          <ac:chgData name="Christine Adam" userId="30f4e1d1-f7df-4078-990c-760d9d52422f" providerId="ADAL" clId="{7709C378-E67C-5EDD-AF6C-0544B802BAA6}" dt="2026-09-22T14:29:11.947" v="159" actId="26606"/>
          <ac:spMkLst>
            <pc:docMk/>
            <pc:sldMk cId="134218783" sldId="407"/>
            <ac:spMk id="3" creationId="{2AB31258-B709-044A-0160-BA69E1C74861}"/>
          </ac:spMkLst>
        </pc:spChg>
        <pc:graphicFrameChg chg="add">
          <ac:chgData name="Christine Adam" userId="30f4e1d1-f7df-4078-990c-760d9d52422f" providerId="ADAL" clId="{7709C378-E67C-5EDD-AF6C-0544B802BAA6}" dt="2026-09-22T14:29:11.947" v="159" actId="26606"/>
          <ac:graphicFrameMkLst>
            <pc:docMk/>
            <pc:sldMk cId="134218783" sldId="407"/>
            <ac:graphicFrameMk id="5" creationId="{6CA600D2-DB57-2579-A85D-A00AC82BB02E}"/>
          </ac:graphicFrameMkLst>
        </pc:graphicFrameChg>
      </pc:sldChg>
      <pc:sldChg chg="add">
        <pc:chgData name="Christine Adam" userId="30f4e1d1-f7df-4078-990c-760d9d52422f" providerId="ADAL" clId="{7709C378-E67C-5EDD-AF6C-0544B802BAA6}" dt="2026-09-22T14:15:37.726" v="4"/>
        <pc:sldMkLst>
          <pc:docMk/>
          <pc:sldMk cId="1806142710" sldId="408"/>
        </pc:sldMkLst>
      </pc:sldChg>
      <pc:sldChg chg="addSp delSp modSp new mod setBg modAnim">
        <pc:chgData name="Christine Adam" userId="30f4e1d1-f7df-4078-990c-760d9d52422f" providerId="ADAL" clId="{7709C378-E67C-5EDD-AF6C-0544B802BAA6}" dt="2026-09-22T14:23:45.389" v="11" actId="26606"/>
        <pc:sldMkLst>
          <pc:docMk/>
          <pc:sldMk cId="396134066" sldId="409"/>
        </pc:sldMkLst>
        <pc:spChg chg="del">
          <ac:chgData name="Christine Adam" userId="30f4e1d1-f7df-4078-990c-760d9d52422f" providerId="ADAL" clId="{7709C378-E67C-5EDD-AF6C-0544B802BAA6}" dt="2026-09-22T14:23:45.389" v="11" actId="26606"/>
          <ac:spMkLst>
            <pc:docMk/>
            <pc:sldMk cId="396134066" sldId="409"/>
            <ac:spMk id="2" creationId="{2F33B8EE-C871-9712-DD5D-BF39132929E5}"/>
          </ac:spMkLst>
        </pc:spChg>
        <pc:spChg chg="del">
          <ac:chgData name="Christine Adam" userId="30f4e1d1-f7df-4078-990c-760d9d52422f" providerId="ADAL" clId="{7709C378-E67C-5EDD-AF6C-0544B802BAA6}" dt="2026-09-22T14:23:41.212" v="10"/>
          <ac:spMkLst>
            <pc:docMk/>
            <pc:sldMk cId="396134066" sldId="409"/>
            <ac:spMk id="3" creationId="{B10F37B4-DF6C-C00F-B218-FCEA7489035E}"/>
          </ac:spMkLst>
        </pc:spChg>
        <pc:spChg chg="add">
          <ac:chgData name="Christine Adam" userId="30f4e1d1-f7df-4078-990c-760d9d52422f" providerId="ADAL" clId="{7709C378-E67C-5EDD-AF6C-0544B802BAA6}" dt="2026-09-22T14:23:45.389" v="11" actId="26606"/>
          <ac:spMkLst>
            <pc:docMk/>
            <pc:sldMk cId="396134066" sldId="409"/>
            <ac:spMk id="9" creationId="{AB8C311F-7253-4AED-9701-7FC0708C41C7}"/>
          </ac:spMkLst>
        </pc:spChg>
        <pc:spChg chg="add">
          <ac:chgData name="Christine Adam" userId="30f4e1d1-f7df-4078-990c-760d9d52422f" providerId="ADAL" clId="{7709C378-E67C-5EDD-AF6C-0544B802BAA6}" dt="2026-09-22T14:23:45.389" v="11" actId="26606"/>
          <ac:spMkLst>
            <pc:docMk/>
            <pc:sldMk cId="396134066" sldId="409"/>
            <ac:spMk id="11" creationId="{E2384209-CB15-4CDF-9D31-C44FD9A3F20D}"/>
          </ac:spMkLst>
        </pc:spChg>
        <pc:spChg chg="add">
          <ac:chgData name="Christine Adam" userId="30f4e1d1-f7df-4078-990c-760d9d52422f" providerId="ADAL" clId="{7709C378-E67C-5EDD-AF6C-0544B802BAA6}" dt="2026-09-22T14:23:45.389" v="11" actId="26606"/>
          <ac:spMkLst>
            <pc:docMk/>
            <pc:sldMk cId="396134066" sldId="409"/>
            <ac:spMk id="13" creationId="{2633B3B5-CC90-43F0-8714-D31D1F3F0209}"/>
          </ac:spMkLst>
        </pc:spChg>
        <pc:spChg chg="add">
          <ac:chgData name="Christine Adam" userId="30f4e1d1-f7df-4078-990c-760d9d52422f" providerId="ADAL" clId="{7709C378-E67C-5EDD-AF6C-0544B802BAA6}" dt="2026-09-22T14:23:45.389" v="11" actId="26606"/>
          <ac:spMkLst>
            <pc:docMk/>
            <pc:sldMk cId="396134066" sldId="409"/>
            <ac:spMk id="15" creationId="{A8D57A06-A426-446D-B02C-A2DC6B62E45E}"/>
          </ac:spMkLst>
        </pc:spChg>
        <pc:picChg chg="add mod">
          <ac:chgData name="Christine Adam" userId="30f4e1d1-f7df-4078-990c-760d9d52422f" providerId="ADAL" clId="{7709C378-E67C-5EDD-AF6C-0544B802BAA6}" dt="2026-09-22T14:23:45.389" v="11" actId="26606"/>
          <ac:picMkLst>
            <pc:docMk/>
            <pc:sldMk cId="396134066" sldId="409"/>
            <ac:picMk id="4" creationId="{F6B6A474-05E2-593F-9A9C-7FBB3C442399}"/>
          </ac:picMkLst>
        </pc:picChg>
      </pc:sldChg>
      <pc:sldChg chg="new del">
        <pc:chgData name="Christine Adam" userId="30f4e1d1-f7df-4078-990c-760d9d52422f" providerId="ADAL" clId="{7709C378-E67C-5EDD-AF6C-0544B802BAA6}" dt="2026-09-22T14:29:55.680" v="163" actId="2696"/>
        <pc:sldMkLst>
          <pc:docMk/>
          <pc:sldMk cId="2889578124" sldId="410"/>
        </pc:sldMkLst>
      </pc:sldChg>
      <pc:sldChg chg="modSp new del mod">
        <pc:chgData name="Christine Adam" userId="30f4e1d1-f7df-4078-990c-760d9d52422f" providerId="ADAL" clId="{7709C378-E67C-5EDD-AF6C-0544B802BAA6}" dt="2026-09-22T14:32:20.686" v="193" actId="2696"/>
        <pc:sldMkLst>
          <pc:docMk/>
          <pc:sldMk cId="2269972680" sldId="411"/>
        </pc:sldMkLst>
        <pc:spChg chg="mod">
          <ac:chgData name="Christine Adam" userId="30f4e1d1-f7df-4078-990c-760d9d52422f" providerId="ADAL" clId="{7709C378-E67C-5EDD-AF6C-0544B802BAA6}" dt="2026-09-22T14:30:15.742" v="189" actId="20577"/>
          <ac:spMkLst>
            <pc:docMk/>
            <pc:sldMk cId="2269972680" sldId="411"/>
            <ac:spMk id="2" creationId="{E018C338-5C4F-E2FA-BB50-37E1B743B601}"/>
          </ac:spMkLst>
        </pc:spChg>
        <pc:spChg chg="mod">
          <ac:chgData name="Christine Adam" userId="30f4e1d1-f7df-4078-990c-760d9d52422f" providerId="ADAL" clId="{7709C378-E67C-5EDD-AF6C-0544B802BAA6}" dt="2026-09-22T14:32:08.501" v="191" actId="5793"/>
          <ac:spMkLst>
            <pc:docMk/>
            <pc:sldMk cId="2269972680" sldId="411"/>
            <ac:spMk id="3" creationId="{AA96B2A1-021B-CCBA-CEA6-BBA7308A5BB3}"/>
          </ac:spMkLst>
        </pc:spChg>
      </pc:sldChg>
      <pc:sldChg chg="add">
        <pc:chgData name="Christine Adam" userId="30f4e1d1-f7df-4078-990c-760d9d52422f" providerId="ADAL" clId="{7709C378-E67C-5EDD-AF6C-0544B802BAA6}" dt="2026-09-22T14:32:16.432" v="192"/>
        <pc:sldMkLst>
          <pc:docMk/>
          <pc:sldMk cId="2869179892" sldId="412"/>
        </pc:sldMkLst>
      </pc:sldChg>
      <pc:sldChg chg="addSp delSp modSp add mod setBg setClrOvrMap delDesignElem">
        <pc:chgData name="Christine Adam" userId="30f4e1d1-f7df-4078-990c-760d9d52422f" providerId="ADAL" clId="{7709C378-E67C-5EDD-AF6C-0544B802BAA6}" dt="2026-09-22T14:44:04.748" v="208" actId="26606"/>
        <pc:sldMkLst>
          <pc:docMk/>
          <pc:sldMk cId="100544434" sldId="413"/>
        </pc:sldMkLst>
        <pc:spChg chg="mod">
          <ac:chgData name="Christine Adam" userId="30f4e1d1-f7df-4078-990c-760d9d52422f" providerId="ADAL" clId="{7709C378-E67C-5EDD-AF6C-0544B802BAA6}" dt="2026-09-22T14:42:32.841" v="198" actId="26606"/>
          <ac:spMkLst>
            <pc:docMk/>
            <pc:sldMk cId="100544434" sldId="413"/>
            <ac:spMk id="2" creationId="{E3E6D85C-9F65-67DF-A83A-4BD8F7D11C56}"/>
          </ac:spMkLst>
        </pc:spChg>
        <pc:spChg chg="del">
          <ac:chgData name="Christine Adam" userId="30f4e1d1-f7df-4078-990c-760d9d52422f" providerId="ADAL" clId="{7709C378-E67C-5EDD-AF6C-0544B802BAA6}" dt="2026-09-22T14:42:32.841" v="198" actId="26606"/>
          <ac:spMkLst>
            <pc:docMk/>
            <pc:sldMk cId="100544434" sldId="413"/>
            <ac:spMk id="3" creationId="{D41EA0C0-D72D-E6FF-FBA0-E560F0E8B1BC}"/>
          </ac:spMkLst>
        </pc:spChg>
        <pc:spChg chg="add del">
          <ac:chgData name="Christine Adam" userId="30f4e1d1-f7df-4078-990c-760d9d52422f" providerId="ADAL" clId="{7709C378-E67C-5EDD-AF6C-0544B802BAA6}" dt="2026-09-22T14:43:44.603" v="207" actId="26606"/>
          <ac:spMkLst>
            <pc:docMk/>
            <pc:sldMk cId="100544434" sldId="413"/>
            <ac:spMk id="7" creationId="{B50AB553-2A96-4A92-96F2-93548E096954}"/>
          </ac:spMkLst>
        </pc:spChg>
        <pc:spChg chg="del">
          <ac:chgData name="Christine Adam" userId="30f4e1d1-f7df-4078-990c-760d9d52422f" providerId="ADAL" clId="{7709C378-E67C-5EDD-AF6C-0544B802BAA6}" dt="2026-09-22T14:42:05.605" v="197"/>
          <ac:spMkLst>
            <pc:docMk/>
            <pc:sldMk cId="100544434" sldId="413"/>
            <ac:spMk id="8" creationId="{777A147A-9ED8-46B4-8660-1B3C2AA880B5}"/>
          </ac:spMkLst>
        </pc:spChg>
        <pc:spChg chg="add del">
          <ac:chgData name="Christine Adam" userId="30f4e1d1-f7df-4078-990c-760d9d52422f" providerId="ADAL" clId="{7709C378-E67C-5EDD-AF6C-0544B802BAA6}" dt="2026-09-22T14:44:04.748" v="208" actId="26606"/>
          <ac:spMkLst>
            <pc:docMk/>
            <pc:sldMk cId="100544434" sldId="413"/>
            <ac:spMk id="9" creationId="{B50AB553-2A96-4A92-96F2-93548E096954}"/>
          </ac:spMkLst>
        </pc:spChg>
        <pc:spChg chg="del">
          <ac:chgData name="Christine Adam" userId="30f4e1d1-f7df-4078-990c-760d9d52422f" providerId="ADAL" clId="{7709C378-E67C-5EDD-AF6C-0544B802BAA6}" dt="2026-09-22T14:42:05.605" v="197"/>
          <ac:spMkLst>
            <pc:docMk/>
            <pc:sldMk cId="100544434" sldId="413"/>
            <ac:spMk id="10" creationId="{5D6C15A0-C087-4593-8414-2B4EC1CDC3DE}"/>
          </ac:spMkLst>
        </pc:spChg>
        <pc:graphicFrameChg chg="add mod modGraphic">
          <ac:chgData name="Christine Adam" userId="30f4e1d1-f7df-4078-990c-760d9d52422f" providerId="ADAL" clId="{7709C378-E67C-5EDD-AF6C-0544B802BAA6}" dt="2026-09-22T14:44:04.748" v="208" actId="26606"/>
          <ac:graphicFrameMkLst>
            <pc:docMk/>
            <pc:sldMk cId="100544434" sldId="413"/>
            <ac:graphicFrameMk id="5" creationId="{95F4D516-F406-5A60-6F07-17059818E706}"/>
          </ac:graphicFrameMkLst>
        </pc:graphicFrameChg>
        <pc:picChg chg="add mod">
          <ac:chgData name="Christine Adam" userId="30f4e1d1-f7df-4078-990c-760d9d52422f" providerId="ADAL" clId="{7709C378-E67C-5EDD-AF6C-0544B802BAA6}" dt="2026-09-22T14:44:04.748" v="208" actId="26606"/>
          <ac:picMkLst>
            <pc:docMk/>
            <pc:sldMk cId="100544434" sldId="413"/>
            <ac:picMk id="6" creationId="{09580D1F-A039-4CBC-03BF-D7F4B3BCFB89}"/>
          </ac:picMkLst>
        </pc:picChg>
      </pc:sldChg>
      <pc:sldChg chg="addSp delSp add del setBg delDesignElem">
        <pc:chgData name="Christine Adam" userId="30f4e1d1-f7df-4078-990c-760d9d52422f" providerId="ADAL" clId="{7709C378-E67C-5EDD-AF6C-0544B802BAA6}" dt="2026-09-22T15:07:31.369" v="354"/>
        <pc:sldMkLst>
          <pc:docMk/>
          <pc:sldMk cId="2121377279" sldId="414"/>
        </pc:sldMkLst>
        <pc:spChg chg="add del">
          <ac:chgData name="Christine Adam" userId="30f4e1d1-f7df-4078-990c-760d9d52422f" providerId="ADAL" clId="{7709C378-E67C-5EDD-AF6C-0544B802BAA6}" dt="2026-09-22T15:07:31.369" v="354"/>
          <ac:spMkLst>
            <pc:docMk/>
            <pc:sldMk cId="2121377279" sldId="414"/>
            <ac:spMk id="8" creationId="{777A147A-9ED8-46B4-8660-1B3C2AA880B5}"/>
          </ac:spMkLst>
        </pc:spChg>
        <pc:spChg chg="add del">
          <ac:chgData name="Christine Adam" userId="30f4e1d1-f7df-4078-990c-760d9d52422f" providerId="ADAL" clId="{7709C378-E67C-5EDD-AF6C-0544B802BAA6}" dt="2026-09-22T15:07:31.369" v="354"/>
          <ac:spMkLst>
            <pc:docMk/>
            <pc:sldMk cId="2121377279" sldId="414"/>
            <ac:spMk id="10" creationId="{5D6C15A0-C087-4593-8414-2B4EC1CDC3DE}"/>
          </ac:spMkLst>
        </pc:spChg>
      </pc:sldChg>
      <pc:sldChg chg="addSp delSp add del setBg delDesignElem">
        <pc:chgData name="Christine Adam" userId="30f4e1d1-f7df-4078-990c-760d9d52422f" providerId="ADAL" clId="{7709C378-E67C-5EDD-AF6C-0544B802BAA6}" dt="2026-09-22T15:07:31.369" v="354"/>
        <pc:sldMkLst>
          <pc:docMk/>
          <pc:sldMk cId="3836462684" sldId="415"/>
        </pc:sldMkLst>
        <pc:spChg chg="add del">
          <ac:chgData name="Christine Adam" userId="30f4e1d1-f7df-4078-990c-760d9d52422f" providerId="ADAL" clId="{7709C378-E67C-5EDD-AF6C-0544B802BAA6}" dt="2026-09-22T15:07:31.369" v="354"/>
          <ac:spMkLst>
            <pc:docMk/>
            <pc:sldMk cId="3836462684" sldId="415"/>
            <ac:spMk id="13" creationId="{D0300FD3-5AF1-6305-15FA-9078072672E2}"/>
          </ac:spMkLst>
        </pc:spChg>
        <pc:spChg chg="add del">
          <ac:chgData name="Christine Adam" userId="30f4e1d1-f7df-4078-990c-760d9d52422f" providerId="ADAL" clId="{7709C378-E67C-5EDD-AF6C-0544B802BAA6}" dt="2026-09-22T15:07:31.369" v="354"/>
          <ac:spMkLst>
            <pc:docMk/>
            <pc:sldMk cId="3836462684" sldId="415"/>
            <ac:spMk id="19" creationId="{9F7D5CDA-D291-4307-BF55-1381FED29634}"/>
          </ac:spMkLst>
        </pc:spChg>
        <pc:spChg chg="add del">
          <ac:chgData name="Christine Adam" userId="30f4e1d1-f7df-4078-990c-760d9d52422f" providerId="ADAL" clId="{7709C378-E67C-5EDD-AF6C-0544B802BAA6}" dt="2026-09-22T15:07:31.369" v="354"/>
          <ac:spMkLst>
            <pc:docMk/>
            <pc:sldMk cId="3836462684" sldId="415"/>
            <ac:spMk id="21" creationId="{59B296B9-C5A5-4E4F-9B60-C907B5F1466C}"/>
          </ac:spMkLst>
        </pc:spChg>
      </pc:sldChg>
      <pc:sldChg chg="add del">
        <pc:chgData name="Christine Adam" userId="30f4e1d1-f7df-4078-990c-760d9d52422f" providerId="ADAL" clId="{7709C378-E67C-5EDD-AF6C-0544B802BAA6}" dt="2026-09-22T15:07:31.369" v="354"/>
        <pc:sldMkLst>
          <pc:docMk/>
          <pc:sldMk cId="3241443419" sldId="416"/>
        </pc:sldMkLst>
      </pc:sldChg>
      <pc:sldChg chg="modSp add mod">
        <pc:chgData name="Christine Adam" userId="30f4e1d1-f7df-4078-990c-760d9d52422f" providerId="ADAL" clId="{7709C378-E67C-5EDD-AF6C-0544B802BAA6}" dt="2026-09-22T15:09:09.442" v="506" actId="20577"/>
        <pc:sldMkLst>
          <pc:docMk/>
          <pc:sldMk cId="2977966943" sldId="417"/>
        </pc:sldMkLst>
        <pc:spChg chg="mod">
          <ac:chgData name="Christine Adam" userId="30f4e1d1-f7df-4078-990c-760d9d52422f" providerId="ADAL" clId="{7709C378-E67C-5EDD-AF6C-0544B802BAA6}" dt="2026-09-22T15:09:09.442" v="506" actId="20577"/>
          <ac:spMkLst>
            <pc:docMk/>
            <pc:sldMk cId="2977966943" sldId="417"/>
            <ac:spMk id="3" creationId="{D002D43C-4C8A-A502-141B-DA00FBBBF0D3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mailto:cadam@tru.ca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mailto:cadam@tru.ca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A428C7-6B72-48E5-B5AA-AC0F95CE00F9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A20EA9-89EB-4A99-9E79-88E137B1CFF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Review of SFL and the Ideational Metafunction</a:t>
          </a:r>
        </a:p>
      </dgm:t>
    </dgm:pt>
    <dgm:pt modelId="{10D2C786-3965-4F48-893B-2500AAF11239}" type="parTrans" cxnId="{8563C909-0AA3-4115-9CAE-232B7AE16E70}">
      <dgm:prSet/>
      <dgm:spPr/>
      <dgm:t>
        <a:bodyPr/>
        <a:lstStyle/>
        <a:p>
          <a:endParaRPr lang="en-US"/>
        </a:p>
      </dgm:t>
    </dgm:pt>
    <dgm:pt modelId="{5C91EDF2-2944-4881-B500-C9582EFB741C}" type="sibTrans" cxnId="{8563C909-0AA3-4115-9CAE-232B7AE16E70}">
      <dgm:prSet/>
      <dgm:spPr/>
      <dgm:t>
        <a:bodyPr/>
        <a:lstStyle/>
        <a:p>
          <a:endParaRPr lang="en-US"/>
        </a:p>
      </dgm:t>
    </dgm:pt>
    <dgm:pt modelId="{0A594C28-7A2E-4D0F-A6C8-90C21BA671A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Application to Díaz and Wadhwa article</a:t>
          </a:r>
        </a:p>
      </dgm:t>
    </dgm:pt>
    <dgm:pt modelId="{CD9D561C-2D26-402B-A863-BB1845B02BD4}" type="parTrans" cxnId="{BF425F73-8510-417E-B55D-CFE050E8232A}">
      <dgm:prSet/>
      <dgm:spPr/>
      <dgm:t>
        <a:bodyPr/>
        <a:lstStyle/>
        <a:p>
          <a:endParaRPr lang="en-US"/>
        </a:p>
      </dgm:t>
    </dgm:pt>
    <dgm:pt modelId="{1D0A5A4B-18D9-4DD9-8D5E-415C96D34516}" type="sibTrans" cxnId="{BF425F73-8510-417E-B55D-CFE050E8232A}">
      <dgm:prSet/>
      <dgm:spPr/>
      <dgm:t>
        <a:bodyPr/>
        <a:lstStyle/>
        <a:p>
          <a:endParaRPr lang="en-US"/>
        </a:p>
      </dgm:t>
    </dgm:pt>
    <dgm:pt modelId="{060F1983-88D4-475E-825E-BB16610187D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The Interpersonal Metafunction</a:t>
          </a:r>
        </a:p>
      </dgm:t>
    </dgm:pt>
    <dgm:pt modelId="{F098538D-807F-4D45-9FC2-761586F4EDCE}" type="parTrans" cxnId="{4882C51F-1BAA-41D1-BC30-F8533C37881F}">
      <dgm:prSet/>
      <dgm:spPr/>
      <dgm:t>
        <a:bodyPr/>
        <a:lstStyle/>
        <a:p>
          <a:endParaRPr lang="en-US"/>
        </a:p>
      </dgm:t>
    </dgm:pt>
    <dgm:pt modelId="{605CAA6E-CD9F-4FD8-89C1-0DE9619D18D8}" type="sibTrans" cxnId="{4882C51F-1BAA-41D1-BC30-F8533C37881F}">
      <dgm:prSet/>
      <dgm:spPr/>
      <dgm:t>
        <a:bodyPr/>
        <a:lstStyle/>
        <a:p>
          <a:endParaRPr lang="en-US"/>
        </a:p>
      </dgm:t>
    </dgm:pt>
    <dgm:pt modelId="{E50CA50A-6776-405C-AD9B-4D4B40D583AF}" type="pres">
      <dgm:prSet presAssocID="{BFA428C7-6B72-48E5-B5AA-AC0F95CE00F9}" presName="root" presStyleCnt="0">
        <dgm:presLayoutVars>
          <dgm:dir/>
          <dgm:resizeHandles val="exact"/>
        </dgm:presLayoutVars>
      </dgm:prSet>
      <dgm:spPr/>
    </dgm:pt>
    <dgm:pt modelId="{111E4ADD-88FC-4523-8BAD-921715AC57C3}" type="pres">
      <dgm:prSet presAssocID="{A4A20EA9-89EB-4A99-9E79-88E137B1CFFB}" presName="compNode" presStyleCnt="0"/>
      <dgm:spPr/>
    </dgm:pt>
    <dgm:pt modelId="{7F438407-2B24-4722-9001-D0AC6420A2C4}" type="pres">
      <dgm:prSet presAssocID="{A4A20EA9-89EB-4A99-9E79-88E137B1CFF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E46CCB74-F555-4659-B2A6-3B1578AEFB9F}" type="pres">
      <dgm:prSet presAssocID="{A4A20EA9-89EB-4A99-9E79-88E137B1CFFB}" presName="spaceRect" presStyleCnt="0"/>
      <dgm:spPr/>
    </dgm:pt>
    <dgm:pt modelId="{59D928D8-C743-4849-9238-2A6FD0CACAA4}" type="pres">
      <dgm:prSet presAssocID="{A4A20EA9-89EB-4A99-9E79-88E137B1CFFB}" presName="textRect" presStyleLbl="revTx" presStyleIdx="0" presStyleCnt="3">
        <dgm:presLayoutVars>
          <dgm:chMax val="1"/>
          <dgm:chPref val="1"/>
        </dgm:presLayoutVars>
      </dgm:prSet>
      <dgm:spPr/>
    </dgm:pt>
    <dgm:pt modelId="{756D1FDA-17A7-410B-AE1F-76F1E4B75AC0}" type="pres">
      <dgm:prSet presAssocID="{5C91EDF2-2944-4881-B500-C9582EFB741C}" presName="sibTrans" presStyleCnt="0"/>
      <dgm:spPr/>
    </dgm:pt>
    <dgm:pt modelId="{DE5881D8-EEFC-4EA4-8FE6-373E530C3FA4}" type="pres">
      <dgm:prSet presAssocID="{0A594C28-7A2E-4D0F-A6C8-90C21BA671A0}" presName="compNode" presStyleCnt="0"/>
      <dgm:spPr/>
    </dgm:pt>
    <dgm:pt modelId="{EF165285-AE7A-4BC6-AC4B-CA60DC874696}" type="pres">
      <dgm:prSet presAssocID="{0A594C28-7A2E-4D0F-A6C8-90C21BA671A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51D57EE3-85FC-4E79-B542-C7203D0C0F72}" type="pres">
      <dgm:prSet presAssocID="{0A594C28-7A2E-4D0F-A6C8-90C21BA671A0}" presName="spaceRect" presStyleCnt="0"/>
      <dgm:spPr/>
    </dgm:pt>
    <dgm:pt modelId="{ADBB86AF-3280-4826-BA8A-20F4D8BC7BBB}" type="pres">
      <dgm:prSet presAssocID="{0A594C28-7A2E-4D0F-A6C8-90C21BA671A0}" presName="textRect" presStyleLbl="revTx" presStyleIdx="1" presStyleCnt="3">
        <dgm:presLayoutVars>
          <dgm:chMax val="1"/>
          <dgm:chPref val="1"/>
        </dgm:presLayoutVars>
      </dgm:prSet>
      <dgm:spPr/>
    </dgm:pt>
    <dgm:pt modelId="{A9C758DF-F683-4E22-9A3A-65882513185C}" type="pres">
      <dgm:prSet presAssocID="{1D0A5A4B-18D9-4DD9-8D5E-415C96D34516}" presName="sibTrans" presStyleCnt="0"/>
      <dgm:spPr/>
    </dgm:pt>
    <dgm:pt modelId="{DF7A78C5-0BDF-4814-9C55-739404FBC6C3}" type="pres">
      <dgm:prSet presAssocID="{060F1983-88D4-475E-825E-BB16610187DB}" presName="compNode" presStyleCnt="0"/>
      <dgm:spPr/>
    </dgm:pt>
    <dgm:pt modelId="{6688754E-CBAA-48F8-9C65-6134E3F164DD}" type="pres">
      <dgm:prSet presAssocID="{060F1983-88D4-475E-825E-BB16610187D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9B76ECD0-7787-44B3-9218-3786DC6F2FB1}" type="pres">
      <dgm:prSet presAssocID="{060F1983-88D4-475E-825E-BB16610187DB}" presName="spaceRect" presStyleCnt="0"/>
      <dgm:spPr/>
    </dgm:pt>
    <dgm:pt modelId="{1DC70F93-4C25-4098-B611-2F1051E8896D}" type="pres">
      <dgm:prSet presAssocID="{060F1983-88D4-475E-825E-BB16610187DB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8563C909-0AA3-4115-9CAE-232B7AE16E70}" srcId="{BFA428C7-6B72-48E5-B5AA-AC0F95CE00F9}" destId="{A4A20EA9-89EB-4A99-9E79-88E137B1CFFB}" srcOrd="0" destOrd="0" parTransId="{10D2C786-3965-4F48-893B-2500AAF11239}" sibTransId="{5C91EDF2-2944-4881-B500-C9582EFB741C}"/>
    <dgm:cxn modelId="{4882C51F-1BAA-41D1-BC30-F8533C37881F}" srcId="{BFA428C7-6B72-48E5-B5AA-AC0F95CE00F9}" destId="{060F1983-88D4-475E-825E-BB16610187DB}" srcOrd="2" destOrd="0" parTransId="{F098538D-807F-4D45-9FC2-761586F4EDCE}" sibTransId="{605CAA6E-CD9F-4FD8-89C1-0DE9619D18D8}"/>
    <dgm:cxn modelId="{30E1F630-0413-415D-8355-A1A45BDC38B0}" type="presOf" srcId="{060F1983-88D4-475E-825E-BB16610187DB}" destId="{1DC70F93-4C25-4098-B611-2F1051E8896D}" srcOrd="0" destOrd="0" presId="urn:microsoft.com/office/officeart/2018/2/layout/IconLabelList"/>
    <dgm:cxn modelId="{3FDD8B3D-30C3-46E3-BFE9-5D0AE57F4F34}" type="presOf" srcId="{A4A20EA9-89EB-4A99-9E79-88E137B1CFFB}" destId="{59D928D8-C743-4849-9238-2A6FD0CACAA4}" srcOrd="0" destOrd="0" presId="urn:microsoft.com/office/officeart/2018/2/layout/IconLabelList"/>
    <dgm:cxn modelId="{6D99896E-1D80-4AD8-B8F5-10D43F48177E}" type="presOf" srcId="{0A594C28-7A2E-4D0F-A6C8-90C21BA671A0}" destId="{ADBB86AF-3280-4826-BA8A-20F4D8BC7BBB}" srcOrd="0" destOrd="0" presId="urn:microsoft.com/office/officeart/2018/2/layout/IconLabelList"/>
    <dgm:cxn modelId="{BF425F73-8510-417E-B55D-CFE050E8232A}" srcId="{BFA428C7-6B72-48E5-B5AA-AC0F95CE00F9}" destId="{0A594C28-7A2E-4D0F-A6C8-90C21BA671A0}" srcOrd="1" destOrd="0" parTransId="{CD9D561C-2D26-402B-A863-BB1845B02BD4}" sibTransId="{1D0A5A4B-18D9-4DD9-8D5E-415C96D34516}"/>
    <dgm:cxn modelId="{FA0E03FE-3016-4CCB-A977-A7D405254052}" type="presOf" srcId="{BFA428C7-6B72-48E5-B5AA-AC0F95CE00F9}" destId="{E50CA50A-6776-405C-AD9B-4D4B40D583AF}" srcOrd="0" destOrd="0" presId="urn:microsoft.com/office/officeart/2018/2/layout/IconLabelList"/>
    <dgm:cxn modelId="{D82DD0F7-94F9-4263-8F3F-C9C29A095EC1}" type="presParOf" srcId="{E50CA50A-6776-405C-AD9B-4D4B40D583AF}" destId="{111E4ADD-88FC-4523-8BAD-921715AC57C3}" srcOrd="0" destOrd="0" presId="urn:microsoft.com/office/officeart/2018/2/layout/IconLabelList"/>
    <dgm:cxn modelId="{E2310DD7-DFE6-49CF-8C2C-25FCF1DAB12B}" type="presParOf" srcId="{111E4ADD-88FC-4523-8BAD-921715AC57C3}" destId="{7F438407-2B24-4722-9001-D0AC6420A2C4}" srcOrd="0" destOrd="0" presId="urn:microsoft.com/office/officeart/2018/2/layout/IconLabelList"/>
    <dgm:cxn modelId="{86690855-3A0F-4058-94BF-64D0C915D5A5}" type="presParOf" srcId="{111E4ADD-88FC-4523-8BAD-921715AC57C3}" destId="{E46CCB74-F555-4659-B2A6-3B1578AEFB9F}" srcOrd="1" destOrd="0" presId="urn:microsoft.com/office/officeart/2018/2/layout/IconLabelList"/>
    <dgm:cxn modelId="{764D78BC-4471-44D1-903B-0A396B2E67C6}" type="presParOf" srcId="{111E4ADD-88FC-4523-8BAD-921715AC57C3}" destId="{59D928D8-C743-4849-9238-2A6FD0CACAA4}" srcOrd="2" destOrd="0" presId="urn:microsoft.com/office/officeart/2018/2/layout/IconLabelList"/>
    <dgm:cxn modelId="{9490FA3C-9ED1-431D-92E8-5190CA306D3A}" type="presParOf" srcId="{E50CA50A-6776-405C-AD9B-4D4B40D583AF}" destId="{756D1FDA-17A7-410B-AE1F-76F1E4B75AC0}" srcOrd="1" destOrd="0" presId="urn:microsoft.com/office/officeart/2018/2/layout/IconLabelList"/>
    <dgm:cxn modelId="{9883C1A1-45EC-488E-9B40-F7F87678F577}" type="presParOf" srcId="{E50CA50A-6776-405C-AD9B-4D4B40D583AF}" destId="{DE5881D8-EEFC-4EA4-8FE6-373E530C3FA4}" srcOrd="2" destOrd="0" presId="urn:microsoft.com/office/officeart/2018/2/layout/IconLabelList"/>
    <dgm:cxn modelId="{9DBB57C7-E2B4-45B8-BE2B-8C114A8B3D0B}" type="presParOf" srcId="{DE5881D8-EEFC-4EA4-8FE6-373E530C3FA4}" destId="{EF165285-AE7A-4BC6-AC4B-CA60DC874696}" srcOrd="0" destOrd="0" presId="urn:microsoft.com/office/officeart/2018/2/layout/IconLabelList"/>
    <dgm:cxn modelId="{47384B91-D49F-4FB9-9A37-93D634A00987}" type="presParOf" srcId="{DE5881D8-EEFC-4EA4-8FE6-373E530C3FA4}" destId="{51D57EE3-85FC-4E79-B542-C7203D0C0F72}" srcOrd="1" destOrd="0" presId="urn:microsoft.com/office/officeart/2018/2/layout/IconLabelList"/>
    <dgm:cxn modelId="{61659759-A517-4BA9-9BE6-ED74D0E6F43C}" type="presParOf" srcId="{DE5881D8-EEFC-4EA4-8FE6-373E530C3FA4}" destId="{ADBB86AF-3280-4826-BA8A-20F4D8BC7BBB}" srcOrd="2" destOrd="0" presId="urn:microsoft.com/office/officeart/2018/2/layout/IconLabelList"/>
    <dgm:cxn modelId="{D6C029CF-A0DC-452A-896A-4F31DFBF826C}" type="presParOf" srcId="{E50CA50A-6776-405C-AD9B-4D4B40D583AF}" destId="{A9C758DF-F683-4E22-9A3A-65882513185C}" srcOrd="3" destOrd="0" presId="urn:microsoft.com/office/officeart/2018/2/layout/IconLabelList"/>
    <dgm:cxn modelId="{135A6969-7809-42F3-803E-ABDD6C6E4B71}" type="presParOf" srcId="{E50CA50A-6776-405C-AD9B-4D4B40D583AF}" destId="{DF7A78C5-0BDF-4814-9C55-739404FBC6C3}" srcOrd="4" destOrd="0" presId="urn:microsoft.com/office/officeart/2018/2/layout/IconLabelList"/>
    <dgm:cxn modelId="{765FC2C4-179D-4A7F-B046-5FA0455AA26D}" type="presParOf" srcId="{DF7A78C5-0BDF-4814-9C55-739404FBC6C3}" destId="{6688754E-CBAA-48F8-9C65-6134E3F164DD}" srcOrd="0" destOrd="0" presId="urn:microsoft.com/office/officeart/2018/2/layout/IconLabelList"/>
    <dgm:cxn modelId="{8F815C3D-35AE-4959-B4A9-528107E841F4}" type="presParOf" srcId="{DF7A78C5-0BDF-4814-9C55-739404FBC6C3}" destId="{9B76ECD0-7787-44B3-9218-3786DC6F2FB1}" srcOrd="1" destOrd="0" presId="urn:microsoft.com/office/officeart/2018/2/layout/IconLabelList"/>
    <dgm:cxn modelId="{C1823CEA-4527-4DED-9FDE-80458E06F4D6}" type="presParOf" srcId="{DF7A78C5-0BDF-4814-9C55-739404FBC6C3}" destId="{1DC70F93-4C25-4098-B611-2F1051E8896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0AE83C-BDE1-46DB-B45C-46F7C5259D4A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295DFE0D-EC62-4472-8321-0C640119317F}">
      <dgm:prSet/>
      <dgm:spPr/>
      <dgm:t>
        <a:bodyPr/>
        <a:lstStyle/>
        <a:p>
          <a:r>
            <a:rPr lang="en-US"/>
            <a:t>In the next ten minutes, outline the article’s main and sub- sections on the paper provided.</a:t>
          </a:r>
        </a:p>
      </dgm:t>
    </dgm:pt>
    <dgm:pt modelId="{DB7DC2DA-0CBB-44D9-BFBB-4038E484E611}" type="parTrans" cxnId="{910730B4-8F0C-46F5-83E3-FAC388466143}">
      <dgm:prSet/>
      <dgm:spPr/>
      <dgm:t>
        <a:bodyPr/>
        <a:lstStyle/>
        <a:p>
          <a:endParaRPr lang="en-US"/>
        </a:p>
      </dgm:t>
    </dgm:pt>
    <dgm:pt modelId="{76F61371-174F-4B68-AA90-9D0F6C828DCF}" type="sibTrans" cxnId="{910730B4-8F0C-46F5-83E3-FAC388466143}">
      <dgm:prSet/>
      <dgm:spPr/>
      <dgm:t>
        <a:bodyPr/>
        <a:lstStyle/>
        <a:p>
          <a:endParaRPr lang="en-US"/>
        </a:p>
      </dgm:t>
    </dgm:pt>
    <dgm:pt modelId="{029FC9CB-7DAD-44DD-9FEC-4E8DB22CFE4C}">
      <dgm:prSet/>
      <dgm:spPr/>
      <dgm:t>
        <a:bodyPr/>
        <a:lstStyle/>
        <a:p>
          <a:r>
            <a:rPr lang="en-US"/>
            <a:t>Email a photo of your outline to </a:t>
          </a:r>
          <a:r>
            <a:rPr lang="en-US">
              <a:hlinkClick xmlns:r="http://schemas.openxmlformats.org/officeDocument/2006/relationships" r:id="rId1"/>
            </a:rPr>
            <a:t>cadam@tru.ca</a:t>
          </a:r>
          <a:endParaRPr lang="en-US"/>
        </a:p>
      </dgm:t>
    </dgm:pt>
    <dgm:pt modelId="{3F35172E-147D-4DDC-93B0-E0F4C3AB735B}" type="parTrans" cxnId="{F4ECB28A-1449-40CF-8A8E-BE3BA3C3FEA5}">
      <dgm:prSet/>
      <dgm:spPr/>
      <dgm:t>
        <a:bodyPr/>
        <a:lstStyle/>
        <a:p>
          <a:endParaRPr lang="en-US"/>
        </a:p>
      </dgm:t>
    </dgm:pt>
    <dgm:pt modelId="{EB1953CE-7865-4916-87E6-86256F5208EC}" type="sibTrans" cxnId="{F4ECB28A-1449-40CF-8A8E-BE3BA3C3FEA5}">
      <dgm:prSet/>
      <dgm:spPr/>
      <dgm:t>
        <a:bodyPr/>
        <a:lstStyle/>
        <a:p>
          <a:endParaRPr lang="en-US"/>
        </a:p>
      </dgm:t>
    </dgm:pt>
    <dgm:pt modelId="{7B67C48E-1557-A44F-B6EB-CA6F475A6CD1}" type="pres">
      <dgm:prSet presAssocID="{1E0AE83C-BDE1-46DB-B45C-46F7C5259D4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3AEF9E4-56EF-3445-A3AD-A8FED1CADE00}" type="pres">
      <dgm:prSet presAssocID="{295DFE0D-EC62-4472-8321-0C640119317F}" presName="hierRoot1" presStyleCnt="0"/>
      <dgm:spPr/>
    </dgm:pt>
    <dgm:pt modelId="{EAA00352-8F21-C84F-A5EA-630B4768B382}" type="pres">
      <dgm:prSet presAssocID="{295DFE0D-EC62-4472-8321-0C640119317F}" presName="composite" presStyleCnt="0"/>
      <dgm:spPr/>
    </dgm:pt>
    <dgm:pt modelId="{F25FBD36-AB73-074E-94FF-37823559B3EE}" type="pres">
      <dgm:prSet presAssocID="{295DFE0D-EC62-4472-8321-0C640119317F}" presName="background" presStyleLbl="node0" presStyleIdx="0" presStyleCnt="2"/>
      <dgm:spPr/>
    </dgm:pt>
    <dgm:pt modelId="{02D81DE3-E67D-DF42-B402-71F3A761876C}" type="pres">
      <dgm:prSet presAssocID="{295DFE0D-EC62-4472-8321-0C640119317F}" presName="text" presStyleLbl="fgAcc0" presStyleIdx="0" presStyleCnt="2">
        <dgm:presLayoutVars>
          <dgm:chPref val="3"/>
        </dgm:presLayoutVars>
      </dgm:prSet>
      <dgm:spPr/>
    </dgm:pt>
    <dgm:pt modelId="{C84C5CDC-8584-0645-A87F-1DAABE31B3EF}" type="pres">
      <dgm:prSet presAssocID="{295DFE0D-EC62-4472-8321-0C640119317F}" presName="hierChild2" presStyleCnt="0"/>
      <dgm:spPr/>
    </dgm:pt>
    <dgm:pt modelId="{2BDC6C3C-3DC3-9447-8882-38898CC91BC3}" type="pres">
      <dgm:prSet presAssocID="{029FC9CB-7DAD-44DD-9FEC-4E8DB22CFE4C}" presName="hierRoot1" presStyleCnt="0"/>
      <dgm:spPr/>
    </dgm:pt>
    <dgm:pt modelId="{5ECEB020-8A0E-3B40-89A8-2E3E37A3913D}" type="pres">
      <dgm:prSet presAssocID="{029FC9CB-7DAD-44DD-9FEC-4E8DB22CFE4C}" presName="composite" presStyleCnt="0"/>
      <dgm:spPr/>
    </dgm:pt>
    <dgm:pt modelId="{917A5221-5D2F-3645-9D5C-81940B1EDE8A}" type="pres">
      <dgm:prSet presAssocID="{029FC9CB-7DAD-44DD-9FEC-4E8DB22CFE4C}" presName="background" presStyleLbl="node0" presStyleIdx="1" presStyleCnt="2"/>
      <dgm:spPr/>
    </dgm:pt>
    <dgm:pt modelId="{8B09A3BC-7BA4-6A40-B56A-8F77E473D240}" type="pres">
      <dgm:prSet presAssocID="{029FC9CB-7DAD-44DD-9FEC-4E8DB22CFE4C}" presName="text" presStyleLbl="fgAcc0" presStyleIdx="1" presStyleCnt="2">
        <dgm:presLayoutVars>
          <dgm:chPref val="3"/>
        </dgm:presLayoutVars>
      </dgm:prSet>
      <dgm:spPr/>
    </dgm:pt>
    <dgm:pt modelId="{B36F8C84-3D62-9748-BD4C-13EF354A0A98}" type="pres">
      <dgm:prSet presAssocID="{029FC9CB-7DAD-44DD-9FEC-4E8DB22CFE4C}" presName="hierChild2" presStyleCnt="0"/>
      <dgm:spPr/>
    </dgm:pt>
  </dgm:ptLst>
  <dgm:cxnLst>
    <dgm:cxn modelId="{E2FC6F22-E272-C046-ADE8-183BB009E232}" type="presOf" srcId="{295DFE0D-EC62-4472-8321-0C640119317F}" destId="{02D81DE3-E67D-DF42-B402-71F3A761876C}" srcOrd="0" destOrd="0" presId="urn:microsoft.com/office/officeart/2005/8/layout/hierarchy1"/>
    <dgm:cxn modelId="{F4ECB28A-1449-40CF-8A8E-BE3BA3C3FEA5}" srcId="{1E0AE83C-BDE1-46DB-B45C-46F7C5259D4A}" destId="{029FC9CB-7DAD-44DD-9FEC-4E8DB22CFE4C}" srcOrd="1" destOrd="0" parTransId="{3F35172E-147D-4DDC-93B0-E0F4C3AB735B}" sibTransId="{EB1953CE-7865-4916-87E6-86256F5208EC}"/>
    <dgm:cxn modelId="{910730B4-8F0C-46F5-83E3-FAC388466143}" srcId="{1E0AE83C-BDE1-46DB-B45C-46F7C5259D4A}" destId="{295DFE0D-EC62-4472-8321-0C640119317F}" srcOrd="0" destOrd="0" parTransId="{DB7DC2DA-0CBB-44D9-BFBB-4038E484E611}" sibTransId="{76F61371-174F-4B68-AA90-9D0F6C828DCF}"/>
    <dgm:cxn modelId="{791E9EE0-3959-234E-8DCF-FD1426B7C6DB}" type="presOf" srcId="{1E0AE83C-BDE1-46DB-B45C-46F7C5259D4A}" destId="{7B67C48E-1557-A44F-B6EB-CA6F475A6CD1}" srcOrd="0" destOrd="0" presId="urn:microsoft.com/office/officeart/2005/8/layout/hierarchy1"/>
    <dgm:cxn modelId="{91BBBCE4-E98E-944F-A307-74514F5C93F2}" type="presOf" srcId="{029FC9CB-7DAD-44DD-9FEC-4E8DB22CFE4C}" destId="{8B09A3BC-7BA4-6A40-B56A-8F77E473D240}" srcOrd="0" destOrd="0" presId="urn:microsoft.com/office/officeart/2005/8/layout/hierarchy1"/>
    <dgm:cxn modelId="{AE9B903E-84A5-2343-99A6-E1CF1468F212}" type="presParOf" srcId="{7B67C48E-1557-A44F-B6EB-CA6F475A6CD1}" destId="{63AEF9E4-56EF-3445-A3AD-A8FED1CADE00}" srcOrd="0" destOrd="0" presId="urn:microsoft.com/office/officeart/2005/8/layout/hierarchy1"/>
    <dgm:cxn modelId="{39EFB905-2E13-E64D-8D88-EE55F58DAB55}" type="presParOf" srcId="{63AEF9E4-56EF-3445-A3AD-A8FED1CADE00}" destId="{EAA00352-8F21-C84F-A5EA-630B4768B382}" srcOrd="0" destOrd="0" presId="urn:microsoft.com/office/officeart/2005/8/layout/hierarchy1"/>
    <dgm:cxn modelId="{3AF99D6C-A9D2-1443-8B58-7A2CB72AE1DB}" type="presParOf" srcId="{EAA00352-8F21-C84F-A5EA-630B4768B382}" destId="{F25FBD36-AB73-074E-94FF-37823559B3EE}" srcOrd="0" destOrd="0" presId="urn:microsoft.com/office/officeart/2005/8/layout/hierarchy1"/>
    <dgm:cxn modelId="{4C728BF1-B39D-114A-8C4D-01E9D5956C53}" type="presParOf" srcId="{EAA00352-8F21-C84F-A5EA-630B4768B382}" destId="{02D81DE3-E67D-DF42-B402-71F3A761876C}" srcOrd="1" destOrd="0" presId="urn:microsoft.com/office/officeart/2005/8/layout/hierarchy1"/>
    <dgm:cxn modelId="{5663FFA4-7609-B54E-BD26-0EDEC58002D1}" type="presParOf" srcId="{63AEF9E4-56EF-3445-A3AD-A8FED1CADE00}" destId="{C84C5CDC-8584-0645-A87F-1DAABE31B3EF}" srcOrd="1" destOrd="0" presId="urn:microsoft.com/office/officeart/2005/8/layout/hierarchy1"/>
    <dgm:cxn modelId="{5744DD68-46F2-CB41-B984-435D23420604}" type="presParOf" srcId="{7B67C48E-1557-A44F-B6EB-CA6F475A6CD1}" destId="{2BDC6C3C-3DC3-9447-8882-38898CC91BC3}" srcOrd="1" destOrd="0" presId="urn:microsoft.com/office/officeart/2005/8/layout/hierarchy1"/>
    <dgm:cxn modelId="{18E372FE-C103-904D-9509-67C1E4D990A1}" type="presParOf" srcId="{2BDC6C3C-3DC3-9447-8882-38898CC91BC3}" destId="{5ECEB020-8A0E-3B40-89A8-2E3E37A3913D}" srcOrd="0" destOrd="0" presId="urn:microsoft.com/office/officeart/2005/8/layout/hierarchy1"/>
    <dgm:cxn modelId="{18B107E5-FE1F-F14B-86F3-4566F3621BA2}" type="presParOf" srcId="{5ECEB020-8A0E-3B40-89A8-2E3E37A3913D}" destId="{917A5221-5D2F-3645-9D5C-81940B1EDE8A}" srcOrd="0" destOrd="0" presId="urn:microsoft.com/office/officeart/2005/8/layout/hierarchy1"/>
    <dgm:cxn modelId="{EEFEAC0E-F5A9-4E43-9F8F-E128703F7E1B}" type="presParOf" srcId="{5ECEB020-8A0E-3B40-89A8-2E3E37A3913D}" destId="{8B09A3BC-7BA4-6A40-B56A-8F77E473D240}" srcOrd="1" destOrd="0" presId="urn:microsoft.com/office/officeart/2005/8/layout/hierarchy1"/>
    <dgm:cxn modelId="{58EF9219-98A7-3740-B559-C2B62A639589}" type="presParOf" srcId="{2BDC6C3C-3DC3-9447-8882-38898CC91BC3}" destId="{B36F8C84-3D62-9748-BD4C-13EF354A0A9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961D8B-C559-48E1-BD7C-AB4C3AA2616D}" type="doc">
      <dgm:prSet loTypeId="urn:microsoft.com/office/officeart/2008/layout/LinedList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DEDA44B-3B07-43CB-9943-0C7DD0C2BF3A}">
      <dgm:prSet/>
      <dgm:spPr/>
      <dgm:t>
        <a:bodyPr/>
        <a:lstStyle/>
        <a:p>
          <a:r>
            <a:rPr lang="en-CA" b="1"/>
            <a:t>Mood</a:t>
          </a:r>
          <a:r>
            <a:rPr lang="en-CA"/>
            <a:t>: giving information, demanding it, offering something, or requesting something.</a:t>
          </a:r>
          <a:endParaRPr lang="en-US"/>
        </a:p>
      </dgm:t>
    </dgm:pt>
    <dgm:pt modelId="{8302DE6F-1965-4393-BD86-666E574093FE}" type="parTrans" cxnId="{1FA294AA-4061-4466-84F0-B1F1FF515F39}">
      <dgm:prSet/>
      <dgm:spPr/>
      <dgm:t>
        <a:bodyPr/>
        <a:lstStyle/>
        <a:p>
          <a:endParaRPr lang="en-US"/>
        </a:p>
      </dgm:t>
    </dgm:pt>
    <dgm:pt modelId="{1491ED1E-ED4D-49FB-9E87-185AC88C2E2E}" type="sibTrans" cxnId="{1FA294AA-4061-4466-84F0-B1F1FF515F39}">
      <dgm:prSet/>
      <dgm:spPr/>
      <dgm:t>
        <a:bodyPr/>
        <a:lstStyle/>
        <a:p>
          <a:endParaRPr lang="en-US"/>
        </a:p>
      </dgm:t>
    </dgm:pt>
    <dgm:pt modelId="{1AAB4B55-1167-4754-8600-84E310D6942C}">
      <dgm:prSet/>
      <dgm:spPr/>
      <dgm:t>
        <a:bodyPr/>
        <a:lstStyle/>
        <a:p>
          <a:r>
            <a:rPr lang="en-CA" b="1"/>
            <a:t>Modality</a:t>
          </a:r>
          <a:r>
            <a:rPr lang="en-CA"/>
            <a:t>: expressing certainty, obligation, or possibility (e.g., "must," "might," "should").</a:t>
          </a:r>
          <a:endParaRPr lang="en-US"/>
        </a:p>
      </dgm:t>
    </dgm:pt>
    <dgm:pt modelId="{49974925-A3C8-4208-9F08-233F7D573155}" type="parTrans" cxnId="{85B33254-47FC-4D87-8F19-8EA973DD3F38}">
      <dgm:prSet/>
      <dgm:spPr/>
      <dgm:t>
        <a:bodyPr/>
        <a:lstStyle/>
        <a:p>
          <a:endParaRPr lang="en-US"/>
        </a:p>
      </dgm:t>
    </dgm:pt>
    <dgm:pt modelId="{1A403EBE-0510-449A-B130-CA09127D8B35}" type="sibTrans" cxnId="{85B33254-47FC-4D87-8F19-8EA973DD3F38}">
      <dgm:prSet/>
      <dgm:spPr/>
      <dgm:t>
        <a:bodyPr/>
        <a:lstStyle/>
        <a:p>
          <a:endParaRPr lang="en-US"/>
        </a:p>
      </dgm:t>
    </dgm:pt>
    <dgm:pt modelId="{0EEC81CA-1389-49CB-85A5-178809BD66D5}">
      <dgm:prSet/>
      <dgm:spPr/>
      <dgm:t>
        <a:bodyPr/>
        <a:lstStyle/>
        <a:p>
          <a:r>
            <a:rPr lang="en-CA" b="1"/>
            <a:t>Appraisal</a:t>
          </a:r>
          <a:r>
            <a:rPr lang="en-CA"/>
            <a:t>: being positive, negative, neutral, or evaluative.</a:t>
          </a:r>
          <a:endParaRPr lang="en-US"/>
        </a:p>
      </dgm:t>
    </dgm:pt>
    <dgm:pt modelId="{7BC4790E-8E5D-4CF8-B592-B8B5A28116FC}" type="parTrans" cxnId="{439F74B8-4775-47A2-8BCE-27A256F19A17}">
      <dgm:prSet/>
      <dgm:spPr/>
      <dgm:t>
        <a:bodyPr/>
        <a:lstStyle/>
        <a:p>
          <a:endParaRPr lang="en-US"/>
        </a:p>
      </dgm:t>
    </dgm:pt>
    <dgm:pt modelId="{BCD9821F-B50B-42AA-AEE0-4F322A59710C}" type="sibTrans" cxnId="{439F74B8-4775-47A2-8BCE-27A256F19A17}">
      <dgm:prSet/>
      <dgm:spPr/>
      <dgm:t>
        <a:bodyPr/>
        <a:lstStyle/>
        <a:p>
          <a:endParaRPr lang="en-US"/>
        </a:p>
      </dgm:t>
    </dgm:pt>
    <dgm:pt modelId="{B3877A44-C47E-4EFC-8F14-E8BBE2A84DC2}">
      <dgm:prSet/>
      <dgm:spPr/>
      <dgm:t>
        <a:bodyPr/>
        <a:lstStyle/>
        <a:p>
          <a:r>
            <a:rPr lang="en-CA" b="1"/>
            <a:t>Pronouns and Formality</a:t>
          </a:r>
          <a:r>
            <a:rPr lang="en-CA"/>
            <a:t>: shaping the relationship between speaker and listener.</a:t>
          </a:r>
          <a:endParaRPr lang="en-US"/>
        </a:p>
      </dgm:t>
    </dgm:pt>
    <dgm:pt modelId="{E4DC239C-C133-4E1E-B24B-6BD15CFC470F}" type="parTrans" cxnId="{E3549814-9706-4CA5-8561-6510F8F99CFB}">
      <dgm:prSet/>
      <dgm:spPr/>
      <dgm:t>
        <a:bodyPr/>
        <a:lstStyle/>
        <a:p>
          <a:endParaRPr lang="en-US"/>
        </a:p>
      </dgm:t>
    </dgm:pt>
    <dgm:pt modelId="{22D5990A-8F04-49F4-AFA6-8CA6EF17512C}" type="sibTrans" cxnId="{E3549814-9706-4CA5-8561-6510F8F99CFB}">
      <dgm:prSet/>
      <dgm:spPr/>
      <dgm:t>
        <a:bodyPr/>
        <a:lstStyle/>
        <a:p>
          <a:endParaRPr lang="en-US"/>
        </a:p>
      </dgm:t>
    </dgm:pt>
    <dgm:pt modelId="{EAB733D3-4D2E-7D47-8939-D6CA8AE6CF96}" type="pres">
      <dgm:prSet presAssocID="{EF961D8B-C559-48E1-BD7C-AB4C3AA2616D}" presName="vert0" presStyleCnt="0">
        <dgm:presLayoutVars>
          <dgm:dir/>
          <dgm:animOne val="branch"/>
          <dgm:animLvl val="lvl"/>
        </dgm:presLayoutVars>
      </dgm:prSet>
      <dgm:spPr/>
    </dgm:pt>
    <dgm:pt modelId="{B714BE8C-FBEE-694A-8823-3F87DF702A70}" type="pres">
      <dgm:prSet presAssocID="{DDEDA44B-3B07-43CB-9943-0C7DD0C2BF3A}" presName="thickLine" presStyleLbl="alignNode1" presStyleIdx="0" presStyleCnt="4"/>
      <dgm:spPr/>
    </dgm:pt>
    <dgm:pt modelId="{1B738D1A-038F-5644-BCEC-AEE8E7E55436}" type="pres">
      <dgm:prSet presAssocID="{DDEDA44B-3B07-43CB-9943-0C7DD0C2BF3A}" presName="horz1" presStyleCnt="0"/>
      <dgm:spPr/>
    </dgm:pt>
    <dgm:pt modelId="{72725D20-0E0D-3C46-A807-E6981CA5E8E2}" type="pres">
      <dgm:prSet presAssocID="{DDEDA44B-3B07-43CB-9943-0C7DD0C2BF3A}" presName="tx1" presStyleLbl="revTx" presStyleIdx="0" presStyleCnt="4"/>
      <dgm:spPr/>
    </dgm:pt>
    <dgm:pt modelId="{EA6C4C88-88D4-D243-AC74-B22DDDB2D194}" type="pres">
      <dgm:prSet presAssocID="{DDEDA44B-3B07-43CB-9943-0C7DD0C2BF3A}" presName="vert1" presStyleCnt="0"/>
      <dgm:spPr/>
    </dgm:pt>
    <dgm:pt modelId="{2A9FEFA8-3548-6A4C-8C7B-BF7221049B08}" type="pres">
      <dgm:prSet presAssocID="{1AAB4B55-1167-4754-8600-84E310D6942C}" presName="thickLine" presStyleLbl="alignNode1" presStyleIdx="1" presStyleCnt="4"/>
      <dgm:spPr/>
    </dgm:pt>
    <dgm:pt modelId="{6A884158-4248-C14B-8631-9EDA82F6092C}" type="pres">
      <dgm:prSet presAssocID="{1AAB4B55-1167-4754-8600-84E310D6942C}" presName="horz1" presStyleCnt="0"/>
      <dgm:spPr/>
    </dgm:pt>
    <dgm:pt modelId="{9EF6C82C-5322-0F4D-953F-EDF702E09748}" type="pres">
      <dgm:prSet presAssocID="{1AAB4B55-1167-4754-8600-84E310D6942C}" presName="tx1" presStyleLbl="revTx" presStyleIdx="1" presStyleCnt="4"/>
      <dgm:spPr/>
    </dgm:pt>
    <dgm:pt modelId="{7736AEC7-D201-BE44-AA70-ADA066FCF806}" type="pres">
      <dgm:prSet presAssocID="{1AAB4B55-1167-4754-8600-84E310D6942C}" presName="vert1" presStyleCnt="0"/>
      <dgm:spPr/>
    </dgm:pt>
    <dgm:pt modelId="{2AA7A658-39D1-7945-9978-B321F929E1D6}" type="pres">
      <dgm:prSet presAssocID="{0EEC81CA-1389-49CB-85A5-178809BD66D5}" presName="thickLine" presStyleLbl="alignNode1" presStyleIdx="2" presStyleCnt="4"/>
      <dgm:spPr/>
    </dgm:pt>
    <dgm:pt modelId="{54ECE149-B30B-C542-BD42-E027CE174891}" type="pres">
      <dgm:prSet presAssocID="{0EEC81CA-1389-49CB-85A5-178809BD66D5}" presName="horz1" presStyleCnt="0"/>
      <dgm:spPr/>
    </dgm:pt>
    <dgm:pt modelId="{E17FBB3D-143B-F74A-924F-F9CE49AB7AD4}" type="pres">
      <dgm:prSet presAssocID="{0EEC81CA-1389-49CB-85A5-178809BD66D5}" presName="tx1" presStyleLbl="revTx" presStyleIdx="2" presStyleCnt="4"/>
      <dgm:spPr/>
    </dgm:pt>
    <dgm:pt modelId="{A2FD21BA-005F-644D-96B1-7E843EE64DE1}" type="pres">
      <dgm:prSet presAssocID="{0EEC81CA-1389-49CB-85A5-178809BD66D5}" presName="vert1" presStyleCnt="0"/>
      <dgm:spPr/>
    </dgm:pt>
    <dgm:pt modelId="{10C137D9-18C7-4F4E-A06C-4718A35E5CC7}" type="pres">
      <dgm:prSet presAssocID="{B3877A44-C47E-4EFC-8F14-E8BBE2A84DC2}" presName="thickLine" presStyleLbl="alignNode1" presStyleIdx="3" presStyleCnt="4"/>
      <dgm:spPr/>
    </dgm:pt>
    <dgm:pt modelId="{966F5F12-0E8E-034E-9909-54378189B0CA}" type="pres">
      <dgm:prSet presAssocID="{B3877A44-C47E-4EFC-8F14-E8BBE2A84DC2}" presName="horz1" presStyleCnt="0"/>
      <dgm:spPr/>
    </dgm:pt>
    <dgm:pt modelId="{CEE9B3B7-F711-DA40-9090-30A14A8D5E2A}" type="pres">
      <dgm:prSet presAssocID="{B3877A44-C47E-4EFC-8F14-E8BBE2A84DC2}" presName="tx1" presStyleLbl="revTx" presStyleIdx="3" presStyleCnt="4"/>
      <dgm:spPr/>
    </dgm:pt>
    <dgm:pt modelId="{A0C93895-65A8-834B-8815-3E2AE48F7039}" type="pres">
      <dgm:prSet presAssocID="{B3877A44-C47E-4EFC-8F14-E8BBE2A84DC2}" presName="vert1" presStyleCnt="0"/>
      <dgm:spPr/>
    </dgm:pt>
  </dgm:ptLst>
  <dgm:cxnLst>
    <dgm:cxn modelId="{E3549814-9706-4CA5-8561-6510F8F99CFB}" srcId="{EF961D8B-C559-48E1-BD7C-AB4C3AA2616D}" destId="{B3877A44-C47E-4EFC-8F14-E8BBE2A84DC2}" srcOrd="3" destOrd="0" parTransId="{E4DC239C-C133-4E1E-B24B-6BD15CFC470F}" sibTransId="{22D5990A-8F04-49F4-AFA6-8CA6EF17512C}"/>
    <dgm:cxn modelId="{8D7EE319-BFCF-F34C-B12B-C683342EBB2B}" type="presOf" srcId="{0EEC81CA-1389-49CB-85A5-178809BD66D5}" destId="{E17FBB3D-143B-F74A-924F-F9CE49AB7AD4}" srcOrd="0" destOrd="0" presId="urn:microsoft.com/office/officeart/2008/layout/LinedList"/>
    <dgm:cxn modelId="{11CA5046-9792-794B-BCC1-2D75256092B1}" type="presOf" srcId="{DDEDA44B-3B07-43CB-9943-0C7DD0C2BF3A}" destId="{72725D20-0E0D-3C46-A807-E6981CA5E8E2}" srcOrd="0" destOrd="0" presId="urn:microsoft.com/office/officeart/2008/layout/LinedList"/>
    <dgm:cxn modelId="{85B33254-47FC-4D87-8F19-8EA973DD3F38}" srcId="{EF961D8B-C559-48E1-BD7C-AB4C3AA2616D}" destId="{1AAB4B55-1167-4754-8600-84E310D6942C}" srcOrd="1" destOrd="0" parTransId="{49974925-A3C8-4208-9F08-233F7D573155}" sibTransId="{1A403EBE-0510-449A-B130-CA09127D8B35}"/>
    <dgm:cxn modelId="{7589788B-F997-5A41-8632-6EE9A7E1B348}" type="presOf" srcId="{EF961D8B-C559-48E1-BD7C-AB4C3AA2616D}" destId="{EAB733D3-4D2E-7D47-8939-D6CA8AE6CF96}" srcOrd="0" destOrd="0" presId="urn:microsoft.com/office/officeart/2008/layout/LinedList"/>
    <dgm:cxn modelId="{0DBB6097-9BBC-0B4A-A645-C4A85E36090D}" type="presOf" srcId="{1AAB4B55-1167-4754-8600-84E310D6942C}" destId="{9EF6C82C-5322-0F4D-953F-EDF702E09748}" srcOrd="0" destOrd="0" presId="urn:microsoft.com/office/officeart/2008/layout/LinedList"/>
    <dgm:cxn modelId="{1FA294AA-4061-4466-84F0-B1F1FF515F39}" srcId="{EF961D8B-C559-48E1-BD7C-AB4C3AA2616D}" destId="{DDEDA44B-3B07-43CB-9943-0C7DD0C2BF3A}" srcOrd="0" destOrd="0" parTransId="{8302DE6F-1965-4393-BD86-666E574093FE}" sibTransId="{1491ED1E-ED4D-49FB-9E87-185AC88C2E2E}"/>
    <dgm:cxn modelId="{439F74B8-4775-47A2-8BCE-27A256F19A17}" srcId="{EF961D8B-C559-48E1-BD7C-AB4C3AA2616D}" destId="{0EEC81CA-1389-49CB-85A5-178809BD66D5}" srcOrd="2" destOrd="0" parTransId="{7BC4790E-8E5D-4CF8-B592-B8B5A28116FC}" sibTransId="{BCD9821F-B50B-42AA-AEE0-4F322A59710C}"/>
    <dgm:cxn modelId="{D256A5C3-5120-7147-A095-B889CE9530E8}" type="presOf" srcId="{B3877A44-C47E-4EFC-8F14-E8BBE2A84DC2}" destId="{CEE9B3B7-F711-DA40-9090-30A14A8D5E2A}" srcOrd="0" destOrd="0" presId="urn:microsoft.com/office/officeart/2008/layout/LinedList"/>
    <dgm:cxn modelId="{C714E79A-B9D4-BC4B-AA80-D470535EB318}" type="presParOf" srcId="{EAB733D3-4D2E-7D47-8939-D6CA8AE6CF96}" destId="{B714BE8C-FBEE-694A-8823-3F87DF702A70}" srcOrd="0" destOrd="0" presId="urn:microsoft.com/office/officeart/2008/layout/LinedList"/>
    <dgm:cxn modelId="{04747233-9A50-6941-8D6C-F2937D327553}" type="presParOf" srcId="{EAB733D3-4D2E-7D47-8939-D6CA8AE6CF96}" destId="{1B738D1A-038F-5644-BCEC-AEE8E7E55436}" srcOrd="1" destOrd="0" presId="urn:microsoft.com/office/officeart/2008/layout/LinedList"/>
    <dgm:cxn modelId="{7CD87337-BB75-E64C-9E5F-F0F0C68C13CC}" type="presParOf" srcId="{1B738D1A-038F-5644-BCEC-AEE8E7E55436}" destId="{72725D20-0E0D-3C46-A807-E6981CA5E8E2}" srcOrd="0" destOrd="0" presId="urn:microsoft.com/office/officeart/2008/layout/LinedList"/>
    <dgm:cxn modelId="{D303C7DA-8DE6-0746-B65E-7916FF0567BB}" type="presParOf" srcId="{1B738D1A-038F-5644-BCEC-AEE8E7E55436}" destId="{EA6C4C88-88D4-D243-AC74-B22DDDB2D194}" srcOrd="1" destOrd="0" presId="urn:microsoft.com/office/officeart/2008/layout/LinedList"/>
    <dgm:cxn modelId="{1469B221-B5AC-8A43-B05F-CFE2743C7D78}" type="presParOf" srcId="{EAB733D3-4D2E-7D47-8939-D6CA8AE6CF96}" destId="{2A9FEFA8-3548-6A4C-8C7B-BF7221049B08}" srcOrd="2" destOrd="0" presId="urn:microsoft.com/office/officeart/2008/layout/LinedList"/>
    <dgm:cxn modelId="{27A95C34-EADF-514C-87D0-C8556F1BE26E}" type="presParOf" srcId="{EAB733D3-4D2E-7D47-8939-D6CA8AE6CF96}" destId="{6A884158-4248-C14B-8631-9EDA82F6092C}" srcOrd="3" destOrd="0" presId="urn:microsoft.com/office/officeart/2008/layout/LinedList"/>
    <dgm:cxn modelId="{34D00381-6CFD-334D-81C9-B13FD5ADCF24}" type="presParOf" srcId="{6A884158-4248-C14B-8631-9EDA82F6092C}" destId="{9EF6C82C-5322-0F4D-953F-EDF702E09748}" srcOrd="0" destOrd="0" presId="urn:microsoft.com/office/officeart/2008/layout/LinedList"/>
    <dgm:cxn modelId="{F6382294-2C6C-3548-AEE7-A77C25E74035}" type="presParOf" srcId="{6A884158-4248-C14B-8631-9EDA82F6092C}" destId="{7736AEC7-D201-BE44-AA70-ADA066FCF806}" srcOrd="1" destOrd="0" presId="urn:microsoft.com/office/officeart/2008/layout/LinedList"/>
    <dgm:cxn modelId="{ED20418F-75AA-B546-B2C6-4EFA6F90A3EA}" type="presParOf" srcId="{EAB733D3-4D2E-7D47-8939-D6CA8AE6CF96}" destId="{2AA7A658-39D1-7945-9978-B321F929E1D6}" srcOrd="4" destOrd="0" presId="urn:microsoft.com/office/officeart/2008/layout/LinedList"/>
    <dgm:cxn modelId="{4F299922-6FD3-1847-A681-13A371ECD977}" type="presParOf" srcId="{EAB733D3-4D2E-7D47-8939-D6CA8AE6CF96}" destId="{54ECE149-B30B-C542-BD42-E027CE174891}" srcOrd="5" destOrd="0" presId="urn:microsoft.com/office/officeart/2008/layout/LinedList"/>
    <dgm:cxn modelId="{C469F33D-4571-8C45-A645-8274F55C2E06}" type="presParOf" srcId="{54ECE149-B30B-C542-BD42-E027CE174891}" destId="{E17FBB3D-143B-F74A-924F-F9CE49AB7AD4}" srcOrd="0" destOrd="0" presId="urn:microsoft.com/office/officeart/2008/layout/LinedList"/>
    <dgm:cxn modelId="{0F682F5D-CEAF-1F4E-865C-D233036D4FCA}" type="presParOf" srcId="{54ECE149-B30B-C542-BD42-E027CE174891}" destId="{A2FD21BA-005F-644D-96B1-7E843EE64DE1}" srcOrd="1" destOrd="0" presId="urn:microsoft.com/office/officeart/2008/layout/LinedList"/>
    <dgm:cxn modelId="{E99A2F10-5282-DF4F-8A07-180648EED28E}" type="presParOf" srcId="{EAB733D3-4D2E-7D47-8939-D6CA8AE6CF96}" destId="{10C137D9-18C7-4F4E-A06C-4718A35E5CC7}" srcOrd="6" destOrd="0" presId="urn:microsoft.com/office/officeart/2008/layout/LinedList"/>
    <dgm:cxn modelId="{F11605CF-CD07-0743-B5C8-56CC650D600F}" type="presParOf" srcId="{EAB733D3-4D2E-7D47-8939-D6CA8AE6CF96}" destId="{966F5F12-0E8E-034E-9909-54378189B0CA}" srcOrd="7" destOrd="0" presId="urn:microsoft.com/office/officeart/2008/layout/LinedList"/>
    <dgm:cxn modelId="{A1621DDB-25EE-7B43-910A-6E12ACCE5E92}" type="presParOf" srcId="{966F5F12-0E8E-034E-9909-54378189B0CA}" destId="{CEE9B3B7-F711-DA40-9090-30A14A8D5E2A}" srcOrd="0" destOrd="0" presId="urn:microsoft.com/office/officeart/2008/layout/LinedList"/>
    <dgm:cxn modelId="{33CC2958-EC8F-E642-8764-D3BE1113BED9}" type="presParOf" srcId="{966F5F12-0E8E-034E-9909-54378189B0CA}" destId="{A0C93895-65A8-834B-8815-3E2AE48F703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438407-2B24-4722-9001-D0AC6420A2C4}">
      <dsp:nvSpPr>
        <dsp:cNvPr id="0" name=""/>
        <dsp:cNvSpPr/>
      </dsp:nvSpPr>
      <dsp:spPr>
        <a:xfrm>
          <a:off x="1212569" y="987197"/>
          <a:ext cx="1300252" cy="13002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D928D8-C743-4849-9238-2A6FD0CACAA4}">
      <dsp:nvSpPr>
        <dsp:cNvPr id="0" name=""/>
        <dsp:cNvSpPr/>
      </dsp:nvSpPr>
      <dsp:spPr>
        <a:xfrm>
          <a:off x="417971" y="264414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Review of SFL and the Ideational Metafunction</a:t>
          </a:r>
        </a:p>
      </dsp:txBody>
      <dsp:txXfrm>
        <a:off x="417971" y="2644140"/>
        <a:ext cx="2889450" cy="720000"/>
      </dsp:txXfrm>
    </dsp:sp>
    <dsp:sp modelId="{EF165285-AE7A-4BC6-AC4B-CA60DC874696}">
      <dsp:nvSpPr>
        <dsp:cNvPr id="0" name=""/>
        <dsp:cNvSpPr/>
      </dsp:nvSpPr>
      <dsp:spPr>
        <a:xfrm>
          <a:off x="4607673" y="987197"/>
          <a:ext cx="1300252" cy="130025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BB86AF-3280-4826-BA8A-20F4D8BC7BBB}">
      <dsp:nvSpPr>
        <dsp:cNvPr id="0" name=""/>
        <dsp:cNvSpPr/>
      </dsp:nvSpPr>
      <dsp:spPr>
        <a:xfrm>
          <a:off x="3813074" y="264414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Application to Díaz and Wadhwa article</a:t>
          </a:r>
        </a:p>
      </dsp:txBody>
      <dsp:txXfrm>
        <a:off x="3813074" y="2644140"/>
        <a:ext cx="2889450" cy="720000"/>
      </dsp:txXfrm>
    </dsp:sp>
    <dsp:sp modelId="{6688754E-CBAA-48F8-9C65-6134E3F164DD}">
      <dsp:nvSpPr>
        <dsp:cNvPr id="0" name=""/>
        <dsp:cNvSpPr/>
      </dsp:nvSpPr>
      <dsp:spPr>
        <a:xfrm>
          <a:off x="8002777" y="987197"/>
          <a:ext cx="1300252" cy="130025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C70F93-4C25-4098-B611-2F1051E8896D}">
      <dsp:nvSpPr>
        <dsp:cNvPr id="0" name=""/>
        <dsp:cNvSpPr/>
      </dsp:nvSpPr>
      <dsp:spPr>
        <a:xfrm>
          <a:off x="7208178" y="264414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The Interpersonal Metafunction</a:t>
          </a:r>
        </a:p>
      </dsp:txBody>
      <dsp:txXfrm>
        <a:off x="7208178" y="2644140"/>
        <a:ext cx="28894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FBD36-AB73-074E-94FF-37823559B3EE}">
      <dsp:nvSpPr>
        <dsp:cNvPr id="0" name=""/>
        <dsp:cNvSpPr/>
      </dsp:nvSpPr>
      <dsp:spPr>
        <a:xfrm>
          <a:off x="1333" y="110983"/>
          <a:ext cx="4682211" cy="29732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D81DE3-E67D-DF42-B402-71F3A761876C}">
      <dsp:nvSpPr>
        <dsp:cNvPr id="0" name=""/>
        <dsp:cNvSpPr/>
      </dsp:nvSpPr>
      <dsp:spPr>
        <a:xfrm>
          <a:off x="521579" y="605216"/>
          <a:ext cx="4682211" cy="297320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In the next ten minutes, outline the article’s main and sub- sections on the paper provided.</a:t>
          </a:r>
        </a:p>
      </dsp:txBody>
      <dsp:txXfrm>
        <a:off x="608661" y="692298"/>
        <a:ext cx="4508047" cy="2799040"/>
      </dsp:txXfrm>
    </dsp:sp>
    <dsp:sp modelId="{917A5221-5D2F-3645-9D5C-81940B1EDE8A}">
      <dsp:nvSpPr>
        <dsp:cNvPr id="0" name=""/>
        <dsp:cNvSpPr/>
      </dsp:nvSpPr>
      <dsp:spPr>
        <a:xfrm>
          <a:off x="5724037" y="110983"/>
          <a:ext cx="4682211" cy="29732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9A3BC-7BA4-6A40-B56A-8F77E473D240}">
      <dsp:nvSpPr>
        <dsp:cNvPr id="0" name=""/>
        <dsp:cNvSpPr/>
      </dsp:nvSpPr>
      <dsp:spPr>
        <a:xfrm>
          <a:off x="6244283" y="605216"/>
          <a:ext cx="4682211" cy="297320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Email a photo of your outline to </a:t>
          </a:r>
          <a:r>
            <a:rPr lang="en-US" sz="3600" kern="1200">
              <a:hlinkClick xmlns:r="http://schemas.openxmlformats.org/officeDocument/2006/relationships" r:id="rId1"/>
            </a:rPr>
            <a:t>cadam@tru.ca</a:t>
          </a:r>
          <a:endParaRPr lang="en-US" sz="3600" kern="1200"/>
        </a:p>
      </dsp:txBody>
      <dsp:txXfrm>
        <a:off x="6331365" y="692298"/>
        <a:ext cx="4508047" cy="27990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14BE8C-FBEE-694A-8823-3F87DF702A70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2725D20-0E0D-3C46-A807-E6981CA5E8E2}">
      <dsp:nvSpPr>
        <dsp:cNvPr id="0" name=""/>
        <dsp:cNvSpPr/>
      </dsp:nvSpPr>
      <dsp:spPr>
        <a:xfrm>
          <a:off x="0" y="0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000" b="1" kern="1200"/>
            <a:t>Mood</a:t>
          </a:r>
          <a:r>
            <a:rPr lang="en-CA" sz="3000" kern="1200"/>
            <a:t>: giving information, demanding it, offering something, or requesting something.</a:t>
          </a:r>
          <a:endParaRPr lang="en-US" sz="3000" kern="1200"/>
        </a:p>
      </dsp:txBody>
      <dsp:txXfrm>
        <a:off x="0" y="0"/>
        <a:ext cx="10515600" cy="1087834"/>
      </dsp:txXfrm>
    </dsp:sp>
    <dsp:sp modelId="{2A9FEFA8-3548-6A4C-8C7B-BF7221049B08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EF6C82C-5322-0F4D-953F-EDF702E09748}">
      <dsp:nvSpPr>
        <dsp:cNvPr id="0" name=""/>
        <dsp:cNvSpPr/>
      </dsp:nvSpPr>
      <dsp:spPr>
        <a:xfrm>
          <a:off x="0" y="1087834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000" b="1" kern="1200"/>
            <a:t>Modality</a:t>
          </a:r>
          <a:r>
            <a:rPr lang="en-CA" sz="3000" kern="1200"/>
            <a:t>: expressing certainty, obligation, or possibility (e.g., "must," "might," "should").</a:t>
          </a:r>
          <a:endParaRPr lang="en-US" sz="3000" kern="1200"/>
        </a:p>
      </dsp:txBody>
      <dsp:txXfrm>
        <a:off x="0" y="1087834"/>
        <a:ext cx="10515600" cy="1087834"/>
      </dsp:txXfrm>
    </dsp:sp>
    <dsp:sp modelId="{2AA7A658-39D1-7945-9978-B321F929E1D6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17FBB3D-143B-F74A-924F-F9CE49AB7AD4}">
      <dsp:nvSpPr>
        <dsp:cNvPr id="0" name=""/>
        <dsp:cNvSpPr/>
      </dsp:nvSpPr>
      <dsp:spPr>
        <a:xfrm>
          <a:off x="0" y="2175669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000" b="1" kern="1200"/>
            <a:t>Appraisal</a:t>
          </a:r>
          <a:r>
            <a:rPr lang="en-CA" sz="3000" kern="1200"/>
            <a:t>: being positive, negative, neutral, or evaluative.</a:t>
          </a:r>
          <a:endParaRPr lang="en-US" sz="3000" kern="1200"/>
        </a:p>
      </dsp:txBody>
      <dsp:txXfrm>
        <a:off x="0" y="2175669"/>
        <a:ext cx="10515600" cy="1087834"/>
      </dsp:txXfrm>
    </dsp:sp>
    <dsp:sp modelId="{10C137D9-18C7-4F4E-A06C-4718A35E5CC7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EE9B3B7-F711-DA40-9090-30A14A8D5E2A}">
      <dsp:nvSpPr>
        <dsp:cNvPr id="0" name=""/>
        <dsp:cNvSpPr/>
      </dsp:nvSpPr>
      <dsp:spPr>
        <a:xfrm>
          <a:off x="0" y="3263503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000" b="1" kern="1200"/>
            <a:t>Pronouns and Formality</a:t>
          </a:r>
          <a:r>
            <a:rPr lang="en-CA" sz="3000" kern="1200"/>
            <a:t>: shaping the relationship between speaker and listener.</a:t>
          </a:r>
          <a:endParaRPr lang="en-US" sz="3000" kern="1200"/>
        </a:p>
      </dsp:txBody>
      <dsp:txXfrm>
        <a:off x="0" y="3263503"/>
        <a:ext cx="10515600" cy="10878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936D17-0AA0-1A40-ADDE-B1FC9A1D90F2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CDD07-82AA-694B-848A-D7500430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432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09E90-B1AF-668E-2E40-3A6DB70AA5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2E112C-5DDC-EA3F-F4F8-411AB5BA81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0A1BA-B554-756E-4821-879B8C143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6A5C2-198E-84F6-C251-AF0B042E2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0B185-AAA3-1B48-D54B-C5F0F369D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829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9CD14-554D-DBAC-C9FD-671259BA9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5D043-5057-583F-EB80-9D9FCDAFB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FBDA7-800F-02E7-DF38-81E6F71CA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DEF7B-DD3D-E0FA-9AAB-3E41195D8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1A756-03ED-F4C5-95E6-6DDAB2F63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76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9C047-DBC6-50E8-FD73-CFF1A1090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10D9A0-7B18-FAF5-7CF4-030D57534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7AB48-06DC-5FE5-1E7E-2C9AADF98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2B2C0-6891-B8F3-2D81-FE06B55FF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621E9-F5F4-69B3-1B8E-606DD3D3B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282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CB4A7-764D-C87F-CCF4-71ABDBFD3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0DBE5-C0A0-95F9-45EA-5F4D470584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8B5-A656-67B5-57D8-876C1ABC01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87ADF5-75BB-2B53-8F36-B2071C523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B3B937-A1D5-5FE9-E209-CD0DD57C5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93163-03C9-43BA-9665-797A77BA6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5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E9E22-1FA3-1681-66CE-0741D97FE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51BB6-8313-C8FE-2ED1-03173F9B5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166171-2B27-FC36-9E46-387B66FCEE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351F78-EC2B-87D6-501A-0A50DECD58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CA8D83-594D-17F2-F538-920AF13AC0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B1F038-167B-EBBD-20D6-001E19C70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AA732A-10FB-D2C1-5BB3-B27560A6F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C57637-07DB-9259-EA0A-9D731B756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667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27023-16E5-F191-D4E7-FC33118C9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6D3AE9-E030-4F91-392E-3B6CF397B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32DFE6-C79C-EC66-8087-D291883EE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3EA9F9-3C8E-6AA6-8E26-83D389135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18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C0C52F-B370-CBB5-243E-824178E34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939D8F-7830-F399-8DA3-D70871DA6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30816D-606E-C7AE-5DF6-B588D64C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12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325BC-0CB9-8D81-E204-83E76337E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BDDCF-9ABE-04DC-2609-6516A47D2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8423F-965D-83EA-91B8-39E373AAC4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6ACD98-6CCB-7893-F9D5-29F394828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78566C-BC0D-ADD5-4EAB-98D5F12B9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FB3381-1F22-938D-44B8-6626419A0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710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ACF46-C1F3-83D1-3F2F-18C50EE41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D8C4C4-FCF8-4A3B-7E17-FD03FA63C0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FD64D-4742-C78A-DF23-01F83119D5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C8B888-03F2-DABD-AB20-D22FFADD4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C43ECF-286F-EB9C-8409-2857E6F87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A0E41-A57B-72A3-3ED7-F917862F8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354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9606C-64B7-4CA0-70E3-2FDC2F3FC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24FDAA-41DF-7E68-D0CF-D35AD37E33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72BEE-3029-1A3B-1811-FE826BD5A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A0CAF-D8E4-D121-4047-E6B14D803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85A45-75A6-BEC9-41D3-E1EDD5306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808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D05FB4-91F1-6331-4172-66E3297CE7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1216B1-2563-4996-73BD-D74F127D4B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8ED6A-5D52-6BF9-1309-8385FB905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DA694-AD3E-FF06-4D53-D65D754E1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09292-C3C2-83E9-9633-AD678A46B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54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6E01FA-8B63-827C-742D-6054E7357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9873A-BB86-422E-ABF4-872608510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7598E-419F-21D2-73DD-FCE531EC8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71D00E-E813-AC4D-A6D5-B6A25D2CD1A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78A1E-3AF1-852E-5817-AECDA9ABA7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6C3DC-FFCC-8916-A988-11528A4268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30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6JqPWks_0xA?feature=oembed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sPlwKbGxE8?feature=oembed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1" name="Rectangle 170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 descr="A blackboard with white text&#10;&#10;AI-generated content may be incorrect.">
            <a:extLst>
              <a:ext uri="{FF2B5EF4-FFF2-40B4-BE49-F238E27FC236}">
                <a16:creationId xmlns:a16="http://schemas.microsoft.com/office/drawing/2014/main" id="{9EC504D1-EAEC-8A48-5F91-5137E36680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18" r="15065"/>
          <a:stretch>
            <a:fillRect/>
          </a:stretch>
        </p:blipFill>
        <p:spPr>
          <a:xfrm>
            <a:off x="4038599" y="10"/>
            <a:ext cx="8160026" cy="6875809"/>
          </a:xfrm>
          <a:prstGeom prst="rect">
            <a:avLst/>
          </a:prstGeom>
        </p:spPr>
      </p:pic>
      <p:sp>
        <p:nvSpPr>
          <p:cNvPr id="174" name="Freeform: Shape 166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C56AEA-B98C-4A19-272F-A4AAE0D3AD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4473" y="2950387"/>
            <a:ext cx="3052293" cy="35314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CMNS 3500</a:t>
            </a:r>
            <a:br>
              <a:rPr lang="en-US" sz="4000">
                <a:solidFill>
                  <a:srgbClr val="FFFFFF"/>
                </a:solidFill>
              </a:rPr>
            </a:br>
            <a:r>
              <a:rPr lang="en-US" sz="4000">
                <a:solidFill>
                  <a:srgbClr val="FFFFFF"/>
                </a:solidFill>
              </a:rPr>
              <a:t>Power and Language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31B1D5-6A0D-9CEF-D9D7-0FE4B97A9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922" y="743803"/>
            <a:ext cx="2808844" cy="1382392"/>
          </a:xfrm>
        </p:spPr>
        <p:txBody>
          <a:bodyPr vert="horz" lIns="91440" tIns="45720" rIns="91440" bIns="45720" rtlCol="0" anchor="b">
            <a:normAutofit/>
          </a:bodyPr>
          <a:lstStyle/>
          <a:p>
            <a:pPr indent="-228600" algn="r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  <a:p>
            <a:pPr indent="-228600" algn="r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  <a:p>
            <a:pPr algn="r"/>
            <a:r>
              <a:rPr lang="en-US" sz="2000">
                <a:solidFill>
                  <a:srgbClr val="FFFFFF"/>
                </a:solidFill>
              </a:rPr>
              <a:t>September 22, 2026</a:t>
            </a:r>
            <a:endParaRPr lang="en-US" sz="2000" dirty="0">
              <a:solidFill>
                <a:srgbClr val="FFFFFF"/>
              </a:solidFill>
            </a:endParaRPr>
          </a:p>
          <a:p>
            <a:pPr algn="r"/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67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2039421-1C7B-EF10-981C-046CB4B35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09" y="502400"/>
            <a:ext cx="3367171" cy="1818064"/>
          </a:xfrm>
        </p:spPr>
        <p:txBody>
          <a:bodyPr>
            <a:normAutofit/>
          </a:bodyPr>
          <a:lstStyle/>
          <a:p>
            <a:pPr algn="ctr"/>
            <a:r>
              <a:rPr lang="en-US" sz="2800"/>
              <a:t>News and events</a:t>
            </a:r>
          </a:p>
        </p:txBody>
      </p:sp>
      <p:pic>
        <p:nvPicPr>
          <p:cNvPr id="11" name="Picture 10" descr="Rolls of Newspaper">
            <a:extLst>
              <a:ext uri="{FF2B5EF4-FFF2-40B4-BE49-F238E27FC236}">
                <a16:creationId xmlns:a16="http://schemas.microsoft.com/office/drawing/2014/main" id="{C81D879F-7D73-A070-9EAA-174EDDBBB0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001" b="29802"/>
          <a:stretch>
            <a:fillRect/>
          </a:stretch>
        </p:blipFill>
        <p:spPr>
          <a:xfrm>
            <a:off x="4555236" y="6"/>
            <a:ext cx="7636763" cy="2762724"/>
          </a:xfrm>
          <a:prstGeom prst="rect">
            <a:avLst/>
          </a:prstGeom>
        </p:spPr>
      </p:pic>
      <p:pic>
        <p:nvPicPr>
          <p:cNvPr id="3" name="Picture 2" descr="A qr code on a white surface&#10;&#10;AI-generated content may be incorrect.">
            <a:extLst>
              <a:ext uri="{FF2B5EF4-FFF2-40B4-BE49-F238E27FC236}">
                <a16:creationId xmlns:a16="http://schemas.microsoft.com/office/drawing/2014/main" id="{B7FDABA3-AE74-4F37-12CD-146730CBCC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042" r="1883" b="2"/>
          <a:stretch>
            <a:fillRect/>
          </a:stretch>
        </p:blipFill>
        <p:spPr>
          <a:xfrm>
            <a:off x="-1" y="2826737"/>
            <a:ext cx="4565779" cy="4031263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E0DC64C-C5A7-692A-54B9-80B3D4D7F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9633" y="3098202"/>
            <a:ext cx="5742432" cy="3291840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900" dirty="0"/>
              <a:t>September 23, 2:00 to 2:45 – Yoga for Self-Regulation (Room 1522 Old Main</a:t>
            </a:r>
          </a:p>
          <a:p>
            <a:pPr marL="0" indent="0">
              <a:buNone/>
            </a:pPr>
            <a:r>
              <a:rPr lang="en-US" sz="1900" dirty="0"/>
              <a:t>September 24 noon – TRUSU Community Meal</a:t>
            </a:r>
          </a:p>
          <a:p>
            <a:pPr marL="0" indent="0">
              <a:buNone/>
            </a:pPr>
            <a:r>
              <a:rPr lang="en-US" sz="1900" dirty="0"/>
              <a:t>September 24 evening – TRUSU Outdoor Movie Night and Food Truck Festival (movie is Michael)</a:t>
            </a:r>
          </a:p>
          <a:p>
            <a:pPr marL="0" indent="0">
              <a:buNone/>
            </a:pPr>
            <a:r>
              <a:rPr lang="en-US" sz="1900" dirty="0"/>
              <a:t>September 24, 6:00 Speed Friending Event (Room 1501 Old Main)</a:t>
            </a:r>
          </a:p>
          <a:p>
            <a:pPr marL="0" indent="0">
              <a:buNone/>
            </a:pPr>
            <a:r>
              <a:rPr lang="en-US" sz="1900" dirty="0"/>
              <a:t>September 25 – Canadian Assoc of Journalists Panel</a:t>
            </a:r>
          </a:p>
          <a:p>
            <a:pPr marL="0" indent="0">
              <a:buNone/>
            </a:pPr>
            <a:r>
              <a:rPr lang="en-US" sz="1900" dirty="0"/>
              <a:t>September 29 – Open Mic Night, TRUSU Lecture Hall</a:t>
            </a:r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285111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 descr="A body of water with a sunset in the background&#10;&#10;AI-generated content may be incorrect.">
            <a:extLst>
              <a:ext uri="{FF2B5EF4-FFF2-40B4-BE49-F238E27FC236}">
                <a16:creationId xmlns:a16="http://schemas.microsoft.com/office/drawing/2014/main" id="{6394672D-C649-020C-1868-32DCBD8908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436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1BCB7C-2C29-2066-59AB-D8F8DB529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300"/>
              <a:t>Territorial Acknowledgement</a:t>
            </a:r>
          </a:p>
        </p:txBody>
      </p:sp>
    </p:spTree>
    <p:extLst>
      <p:ext uri="{BB962C8B-B14F-4D97-AF65-F5344CB8AC3E}">
        <p14:creationId xmlns:p14="http://schemas.microsoft.com/office/powerpoint/2010/main" val="180614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63922-AFF7-AD69-05FE-E867E5A03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we’re going today…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CA600D2-DB57-2579-A85D-A00AC82BB02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218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nline Media 3" descr="Introduction to SFL Grammar- The Three Metafunctions">
            <a:hlinkClick r:id="" action="ppaction://media"/>
            <a:extLst>
              <a:ext uri="{FF2B5EF4-FFF2-40B4-BE49-F238E27FC236}">
                <a16:creationId xmlns:a16="http://schemas.microsoft.com/office/drawing/2014/main" id="{F6B6A474-05E2-593F-9A9C-7FBB3C44239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36177" y="457200"/>
            <a:ext cx="10519646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3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2E141E-BC28-D1CC-51CF-76D41A760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E6D85C-9F65-67DF-A83A-4BD8F7D11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The Ideational Metafunction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EA0C0-D72D-E6FF-FBA0-E560F0E8B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CA" sz="2000" dirty="0"/>
              <a:t>Language as a tool to </a:t>
            </a:r>
            <a:r>
              <a:rPr lang="en-CA" sz="2000" b="1" dirty="0"/>
              <a:t>construe reality</a:t>
            </a:r>
            <a:endParaRPr lang="en-CA" sz="2000" dirty="0"/>
          </a:p>
          <a:p>
            <a:r>
              <a:rPr lang="en-CA" sz="2000" dirty="0"/>
              <a:t>Answers the question: </a:t>
            </a:r>
            <a:r>
              <a:rPr lang="en-CA" sz="2000" i="1" dirty="0"/>
              <a:t>“What’s happening?”</a:t>
            </a:r>
            <a:endParaRPr lang="en-CA" sz="2000" dirty="0"/>
          </a:p>
          <a:p>
            <a:r>
              <a:rPr lang="en-CA" sz="2000" dirty="0"/>
              <a:t>We look at:</a:t>
            </a:r>
          </a:p>
          <a:p>
            <a:pPr lvl="1"/>
            <a:r>
              <a:rPr lang="en-CA" sz="2000" b="1" dirty="0"/>
              <a:t>Actor</a:t>
            </a:r>
            <a:r>
              <a:rPr lang="en-CA" sz="2000" dirty="0"/>
              <a:t> </a:t>
            </a:r>
          </a:p>
          <a:p>
            <a:pPr lvl="2"/>
            <a:r>
              <a:rPr lang="en-CA" dirty="0"/>
              <a:t>Actor, Senser, Carrier, Sayer, etc.</a:t>
            </a:r>
          </a:p>
          <a:p>
            <a:pPr lvl="1"/>
            <a:r>
              <a:rPr lang="en-CA" sz="2000" b="1" dirty="0"/>
              <a:t>Goal</a:t>
            </a:r>
          </a:p>
          <a:p>
            <a:pPr lvl="2"/>
            <a:r>
              <a:rPr lang="en-CA" dirty="0"/>
              <a:t>Recipient of Process</a:t>
            </a:r>
          </a:p>
          <a:p>
            <a:pPr lvl="1"/>
            <a:r>
              <a:rPr lang="en-CA" sz="2000" b="1" dirty="0"/>
              <a:t>Circumstances</a:t>
            </a:r>
          </a:p>
          <a:p>
            <a:pPr lvl="2"/>
            <a:r>
              <a:rPr lang="en-CA" dirty="0"/>
              <a:t>Time, place, manner, cause, accompaniment</a:t>
            </a:r>
          </a:p>
          <a:p>
            <a:pPr lvl="2"/>
            <a:endParaRPr lang="en-CA" dirty="0"/>
          </a:p>
          <a:p>
            <a:pPr lvl="2"/>
            <a:r>
              <a:rPr lang="en-CA" dirty="0"/>
              <a:t>and..</a:t>
            </a:r>
          </a:p>
        </p:txBody>
      </p:sp>
    </p:spTree>
    <p:extLst>
      <p:ext uri="{BB962C8B-B14F-4D97-AF65-F5344CB8AC3E}">
        <p14:creationId xmlns:p14="http://schemas.microsoft.com/office/powerpoint/2010/main" val="2447812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13D606-2A61-19F3-217A-B1F6EC477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Processes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BCDAA47-951A-1CF5-F617-1670416200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2766836"/>
              </p:ext>
            </p:extLst>
          </p:nvPr>
        </p:nvGraphicFramePr>
        <p:xfrm>
          <a:off x="4905052" y="1160175"/>
          <a:ext cx="6666835" cy="4634453"/>
        </p:xfrm>
        <a:graphic>
          <a:graphicData uri="http://schemas.openxmlformats.org/drawingml/2006/table">
            <a:tbl>
              <a:tblPr/>
              <a:tblGrid>
                <a:gridCol w="1451528">
                  <a:extLst>
                    <a:ext uri="{9D8B030D-6E8A-4147-A177-3AD203B41FA5}">
                      <a16:colId xmlns:a16="http://schemas.microsoft.com/office/drawing/2014/main" val="3860831257"/>
                    </a:ext>
                  </a:extLst>
                </a:gridCol>
                <a:gridCol w="3210166">
                  <a:extLst>
                    <a:ext uri="{9D8B030D-6E8A-4147-A177-3AD203B41FA5}">
                      <a16:colId xmlns:a16="http://schemas.microsoft.com/office/drawing/2014/main" val="2084782482"/>
                    </a:ext>
                  </a:extLst>
                </a:gridCol>
                <a:gridCol w="2005141">
                  <a:extLst>
                    <a:ext uri="{9D8B030D-6E8A-4147-A177-3AD203B41FA5}">
                      <a16:colId xmlns:a16="http://schemas.microsoft.com/office/drawing/2014/main" val="1817193852"/>
                    </a:ext>
                  </a:extLst>
                </a:gridCol>
              </a:tblGrid>
              <a:tr h="70278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1" i="0" u="sng" strike="noStrike">
                          <a:effectLst/>
                          <a:latin typeface="Arial" panose="020B0604020202020204" pitchFamily="34" charset="0"/>
                        </a:rPr>
                        <a:t>Process Type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1" i="0" u="sng" strike="noStrike">
                          <a:effectLst/>
                          <a:latin typeface="Arial" panose="020B0604020202020204" pitchFamily="34" charset="0"/>
                        </a:rPr>
                        <a:t>Description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0" i="0" u="sng" strike="noStrike">
                          <a:effectLst/>
                          <a:latin typeface="Arial" panose="020B0604020202020204" pitchFamily="34" charset="0"/>
                        </a:rPr>
                        <a:t>Example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4937532"/>
                  </a:ext>
                </a:extLst>
              </a:tr>
              <a:tr h="70278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0" i="0" u="none" strike="noStrike">
                          <a:effectLst/>
                          <a:latin typeface="Arial" panose="020B0604020202020204" pitchFamily="34" charset="0"/>
                        </a:rPr>
                        <a:t>Material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0" i="0" u="none" strike="noStrike">
                          <a:effectLst/>
                          <a:latin typeface="Arial" panose="020B0604020202020204" pitchFamily="34" charset="0"/>
                        </a:rPr>
                        <a:t>Physical actions/events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0" i="0" u="none" strike="noStrike">
                          <a:effectLst/>
                          <a:latin typeface="Arial" panose="020B0604020202020204" pitchFamily="34" charset="0"/>
                        </a:rPr>
                        <a:t>"She built a house."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0285972"/>
                  </a:ext>
                </a:extLst>
              </a:tr>
              <a:tr h="70278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0" i="0" u="none" strike="noStrike">
                          <a:effectLst/>
                          <a:latin typeface="Arial" panose="020B0604020202020204" pitchFamily="34" charset="0"/>
                        </a:rPr>
                        <a:t>Mental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0" i="0" u="none" strike="noStrike">
                          <a:effectLst/>
                          <a:latin typeface="Arial" panose="020B0604020202020204" pitchFamily="34" charset="0"/>
                        </a:rPr>
                        <a:t>Thoughts, feelings, perceptions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0" i="0" u="none" strike="noStrike">
                          <a:effectLst/>
                          <a:latin typeface="Arial" panose="020B0604020202020204" pitchFamily="34" charset="0"/>
                        </a:rPr>
                        <a:t>"He fears rejection."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9545399"/>
                  </a:ext>
                </a:extLst>
              </a:tr>
              <a:tr h="70278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0" i="0" u="none" strike="noStrike">
                          <a:effectLst/>
                          <a:latin typeface="Arial" panose="020B0604020202020204" pitchFamily="34" charset="0"/>
                        </a:rPr>
                        <a:t>Relational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0" i="0" u="none" strike="noStrike">
                          <a:effectLst/>
                          <a:latin typeface="Arial" panose="020B0604020202020204" pitchFamily="34" charset="0"/>
                        </a:rPr>
                        <a:t>States, identity, attributes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0" i="0" u="none" strike="noStrike">
                          <a:effectLst/>
                          <a:latin typeface="Arial" panose="020B0604020202020204" pitchFamily="34" charset="0"/>
                        </a:rPr>
                        <a:t>"The sky is blue."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416303"/>
                  </a:ext>
                </a:extLst>
              </a:tr>
              <a:tr h="70278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0" i="0" u="none" strike="noStrike">
                          <a:effectLst/>
                          <a:latin typeface="Arial" panose="020B0604020202020204" pitchFamily="34" charset="0"/>
                        </a:rPr>
                        <a:t>Behavioral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0" i="0" u="none" strike="noStrike">
                          <a:effectLst/>
                          <a:latin typeface="Arial" panose="020B0604020202020204" pitchFamily="34" charset="0"/>
                        </a:rPr>
                        <a:t>Physiological/psychological acts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0" i="0" u="none" strike="noStrike">
                          <a:effectLst/>
                          <a:latin typeface="Arial" panose="020B0604020202020204" pitchFamily="34" charset="0"/>
                        </a:rPr>
                        <a:t>"She laughed."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0173659"/>
                  </a:ext>
                </a:extLst>
              </a:tr>
              <a:tr h="4177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0" i="0" u="none" strike="noStrike">
                          <a:effectLst/>
                          <a:latin typeface="Arial" panose="020B0604020202020204" pitchFamily="34" charset="0"/>
                        </a:rPr>
                        <a:t>Verbal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0" i="0" u="none" strike="noStrike" dirty="0">
                          <a:effectLst/>
                          <a:latin typeface="Arial" panose="020B0604020202020204" pitchFamily="34" charset="0"/>
                        </a:rPr>
                        <a:t>Communication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0" i="0" u="none" strike="noStrike">
                          <a:effectLst/>
                          <a:latin typeface="Arial" panose="020B0604020202020204" pitchFamily="34" charset="0"/>
                        </a:rPr>
                        <a:t>"They shouted."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7613795"/>
                  </a:ext>
                </a:extLst>
              </a:tr>
              <a:tr h="70278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0" i="0" u="none" strike="noStrike">
                          <a:effectLst/>
                          <a:latin typeface="Arial" panose="020B0604020202020204" pitchFamily="34" charset="0"/>
                        </a:rPr>
                        <a:t>Existential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0" i="0" u="none" strike="noStrike">
                          <a:effectLst/>
                          <a:latin typeface="Arial" panose="020B0604020202020204" pitchFamily="34" charset="0"/>
                        </a:rPr>
                        <a:t>Existence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CA" sz="1900" b="0" i="0" u="none" strike="noStrike" dirty="0">
                          <a:effectLst/>
                          <a:latin typeface="Arial" panose="020B0604020202020204" pitchFamily="34" charset="0"/>
                        </a:rPr>
                        <a:t>"</a:t>
                      </a:r>
                      <a:r>
                        <a:rPr lang="en-CA" sz="1900" b="0" i="0" u="none" strike="noStrike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There</a:t>
                      </a:r>
                      <a:r>
                        <a:rPr lang="en-CA" sz="1900" b="0" i="0" u="none" strike="noStrike" dirty="0">
                          <a:effectLst/>
                          <a:latin typeface="Arial" panose="020B0604020202020204" pitchFamily="34" charset="0"/>
                        </a:rPr>
                        <a:t> is a problem."</a:t>
                      </a:r>
                    </a:p>
                  </a:txBody>
                  <a:tcPr marL="92514" marR="92514" marT="46257" marB="4625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76624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811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042DA6-DBB6-1A3B-6546-1B57BA29B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Understanding Research Article Structure</a:t>
            </a:r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144E817A-4F14-50D5-8811-307EAB844D7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9179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2D43C-4C8A-A502-141B-DA00FBBBF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4304" y="1096235"/>
            <a:ext cx="4959603" cy="3522569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How does an analysis of the ideational (experiential) </a:t>
            </a:r>
            <a:r>
              <a:rPr lang="en-US" sz="3600" dirty="0" err="1"/>
              <a:t>metafunction</a:t>
            </a:r>
            <a:r>
              <a:rPr lang="en-US" sz="3600" dirty="0"/>
              <a:t> serve your understanding of power as expressed in textbooks?</a:t>
            </a:r>
          </a:p>
        </p:txBody>
      </p:sp>
      <p:pic>
        <p:nvPicPr>
          <p:cNvPr id="22" name="Graphic 21" descr="Group Brainstorm">
            <a:extLst>
              <a:ext uri="{FF2B5EF4-FFF2-40B4-BE49-F238E27FC236}">
                <a16:creationId xmlns:a16="http://schemas.microsoft.com/office/drawing/2014/main" id="{58CFCBF3-1E06-4971-99B8-D9EEE2F67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12442" y="621610"/>
            <a:ext cx="5201023" cy="5201023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7966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2E141E-BC28-D1CC-51CF-76D41A760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9580D1F-A039-4CBC-03BF-D7F4B3BCFB8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E6D85C-9F65-67DF-A83A-4BD8F7D11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The Interpersonal </a:t>
            </a:r>
            <a:r>
              <a:rPr lang="en-US" err="1"/>
              <a:t>Metafunction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5F4D516-F406-5A60-6F07-17059818E7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120134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0544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5A923F-34F0-04D4-70EA-CB52DD09B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3700"/>
              <a:t>Why the Interpersonal Metafunction Matters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9AB5523-2055-73E8-9DB3-E4A3AA748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2000" b="1" dirty="0"/>
              <a:t>It helps us:</a:t>
            </a:r>
          </a:p>
          <a:p>
            <a:pPr marL="0" indent="0">
              <a:buNone/>
            </a:pPr>
            <a:endParaRPr lang="en-CA" sz="2000" b="1" dirty="0"/>
          </a:p>
          <a:p>
            <a:r>
              <a:rPr lang="en-CA" sz="2000" b="1" dirty="0"/>
              <a:t>Express feelings and judgments</a:t>
            </a:r>
            <a:r>
              <a:rPr lang="en-CA" sz="2000" dirty="0"/>
              <a:t> “I believe this is unfair”</a:t>
            </a:r>
          </a:p>
          <a:p>
            <a:r>
              <a:rPr lang="en-CA" sz="2000" b="1" dirty="0"/>
              <a:t>Negotiate power and solidarity</a:t>
            </a:r>
            <a:r>
              <a:rPr lang="en-CA" sz="2000" dirty="0"/>
              <a:t> “Could you help me?” vs. “Help me now.”</a:t>
            </a:r>
          </a:p>
          <a:p>
            <a:r>
              <a:rPr lang="en-CA" sz="2000" b="1" dirty="0"/>
              <a:t>Build rapport or assert authority</a:t>
            </a:r>
            <a:r>
              <a:rPr lang="en-CA" sz="2000" dirty="0"/>
              <a:t> depends on the context</a:t>
            </a:r>
          </a:p>
          <a:p>
            <a:endParaRPr lang="en-US" sz="2000" dirty="0"/>
          </a:p>
        </p:txBody>
      </p:sp>
      <p:pic>
        <p:nvPicPr>
          <p:cNvPr id="20" name="Picture 19" descr="Two people standing together outdoors">
            <a:extLst>
              <a:ext uri="{FF2B5EF4-FFF2-40B4-BE49-F238E27FC236}">
                <a16:creationId xmlns:a16="http://schemas.microsoft.com/office/drawing/2014/main" id="{9D79573A-1070-5D3B-6F6A-F838A9DF68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675" r="25924" b="-2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65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AAEEE-3E40-CF5F-C641-F2B849E53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Listen and read the captions for the interpersonal </a:t>
            </a:r>
            <a:r>
              <a:rPr lang="en-US" dirty="0" err="1"/>
              <a:t>metafunction</a:t>
            </a:r>
            <a:r>
              <a:rPr lang="en-US" dirty="0"/>
              <a:t> in action</a:t>
            </a:r>
          </a:p>
        </p:txBody>
      </p:sp>
      <p:pic>
        <p:nvPicPr>
          <p:cNvPr id="7" name="Online Media 6" descr="Health Fraud Scams -- Be Smart, Be Aware, Be Careful Video">
            <a:hlinkClick r:id="" action="ppaction://media"/>
            <a:extLst>
              <a:ext uri="{FF2B5EF4-FFF2-40B4-BE49-F238E27FC236}">
                <a16:creationId xmlns:a16="http://schemas.microsoft.com/office/drawing/2014/main" id="{3E448634-0138-8EEA-F115-965AF8DC8EC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6313" y="1825625"/>
            <a:ext cx="770096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22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6372B7-BCF1-31E5-D6CA-A98179887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Preparing for next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68341-7026-F191-5980-F1F00DE01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pPr lvl="1"/>
            <a:r>
              <a:rPr lang="en-US" sz="2800" dirty="0"/>
              <a:t>Review revised assignment description for Project One</a:t>
            </a:r>
          </a:p>
          <a:p>
            <a:pPr lvl="1"/>
            <a:r>
              <a:rPr lang="en-US" sz="2800" dirty="0"/>
              <a:t>Next class:</a:t>
            </a:r>
          </a:p>
          <a:p>
            <a:pPr lvl="2"/>
            <a:r>
              <a:rPr lang="en-US" sz="2400" dirty="0"/>
              <a:t>Textual </a:t>
            </a:r>
            <a:r>
              <a:rPr lang="en-US" sz="2400" dirty="0" err="1"/>
              <a:t>Metafunction</a:t>
            </a:r>
            <a:endParaRPr lang="en-US" sz="2400" dirty="0"/>
          </a:p>
          <a:p>
            <a:pPr lvl="2"/>
            <a:r>
              <a:rPr lang="en-US" sz="2400" dirty="0"/>
              <a:t>Guidance on starting Project One</a:t>
            </a:r>
          </a:p>
        </p:txBody>
      </p:sp>
    </p:spTree>
    <p:extLst>
      <p:ext uri="{BB962C8B-B14F-4D97-AF65-F5344CB8AC3E}">
        <p14:creationId xmlns:p14="http://schemas.microsoft.com/office/powerpoint/2010/main" val="2173610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415</Words>
  <Application>Microsoft Macintosh PowerPoint</Application>
  <PresentationFormat>Widescreen</PresentationFormat>
  <Paragraphs>72</Paragraphs>
  <Slides>13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CMNS 3500 Power and Language</vt:lpstr>
      <vt:lpstr>News and events</vt:lpstr>
      <vt:lpstr>Territorial Acknowledgement</vt:lpstr>
      <vt:lpstr>Where we’re going today…</vt:lpstr>
      <vt:lpstr>PowerPoint Presentation</vt:lpstr>
      <vt:lpstr>The Ideational Metafunction</vt:lpstr>
      <vt:lpstr>Processes</vt:lpstr>
      <vt:lpstr>Understanding Research Article Structure</vt:lpstr>
      <vt:lpstr>PowerPoint Presentation</vt:lpstr>
      <vt:lpstr>The Interpersonal Metafunction</vt:lpstr>
      <vt:lpstr>Why the Interpersonal Metafunction Matters</vt:lpstr>
      <vt:lpstr>Listen and read the captions for the interpersonal metafunction in action</vt:lpstr>
      <vt:lpstr>Preparing for next class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Christine Adam</dc:creator>
  <cp:lastModifiedBy>Christine Adam</cp:lastModifiedBy>
  <cp:revision>3</cp:revision>
  <dcterms:created xsi:type="dcterms:W3CDTF">2026-09-01T20:35:05Z</dcterms:created>
  <dcterms:modified xsi:type="dcterms:W3CDTF">2026-09-22T15:12:11Z</dcterms:modified>
</cp:coreProperties>
</file>