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401" r:id="rId2"/>
    <p:sldId id="421" r:id="rId3"/>
    <p:sldId id="408" r:id="rId4"/>
    <p:sldId id="407" r:id="rId5"/>
    <p:sldId id="291" r:id="rId6"/>
    <p:sldId id="292" r:id="rId7"/>
    <p:sldId id="293" r:id="rId8"/>
    <p:sldId id="297" r:id="rId9"/>
    <p:sldId id="298" r:id="rId10"/>
    <p:sldId id="422" r:id="rId11"/>
    <p:sldId id="423" r:id="rId12"/>
    <p:sldId id="300" r:id="rId13"/>
    <p:sldId id="424" r:id="rId14"/>
    <p:sldId id="40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20FFFA-516F-3240-B801-95ADE3088789}" v="207" dt="2026-09-24T14:54:17.2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13"/>
    <p:restoredTop sz="79412"/>
  </p:normalViewPr>
  <p:slideViewPr>
    <p:cSldViewPr snapToGrid="0">
      <p:cViewPr varScale="1">
        <p:scale>
          <a:sx n="85" d="100"/>
          <a:sy n="85" d="100"/>
        </p:scale>
        <p:origin x="352"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Adam" userId="30f4e1d1-f7df-4078-990c-760d9d52422f" providerId="ADAL" clId="{7709C378-E67C-5EDD-AF6C-0544B802BAA6}"/>
    <pc:docChg chg="undo custSel addSld delSld modSld">
      <pc:chgData name="Christine Adam" userId="30f4e1d1-f7df-4078-990c-760d9d52422f" providerId="ADAL" clId="{7709C378-E67C-5EDD-AF6C-0544B802BAA6}" dt="2026-09-24T14:55:03.541" v="722" actId="26606"/>
      <pc:docMkLst>
        <pc:docMk/>
      </pc:docMkLst>
      <pc:sldChg chg="delSp add del setBg delDesignElem">
        <pc:chgData name="Christine Adam" userId="30f4e1d1-f7df-4078-990c-760d9d52422f" providerId="ADAL" clId="{7709C378-E67C-5EDD-AF6C-0544B802BAA6}" dt="2026-09-23T22:19:17.751" v="126" actId="2696"/>
        <pc:sldMkLst>
          <pc:docMk/>
          <pc:sldMk cId="1703706480" sldId="285"/>
        </pc:sldMkLst>
        <pc:spChg chg="del">
          <ac:chgData name="Christine Adam" userId="30f4e1d1-f7df-4078-990c-760d9d52422f" providerId="ADAL" clId="{7709C378-E67C-5EDD-AF6C-0544B802BAA6}" dt="2026-09-23T22:17:41.321" v="124"/>
          <ac:spMkLst>
            <pc:docMk/>
            <pc:sldMk cId="1703706480" sldId="285"/>
            <ac:spMk id="10" creationId="{EDDBB197-D710-4A4F-A9CA-FD2177498BE8}"/>
          </ac:spMkLst>
        </pc:spChg>
        <pc:spChg chg="del">
          <ac:chgData name="Christine Adam" userId="30f4e1d1-f7df-4078-990c-760d9d52422f" providerId="ADAL" clId="{7709C378-E67C-5EDD-AF6C-0544B802BAA6}" dt="2026-09-23T22:17:41.321" v="124"/>
          <ac:spMkLst>
            <pc:docMk/>
            <pc:sldMk cId="1703706480" sldId="285"/>
            <ac:spMk id="21" creationId="{975D1CFA-2CDB-4B64-BD9F-85744E8DA12F}"/>
          </ac:spMkLst>
        </pc:spChg>
        <pc:grpChg chg="del">
          <ac:chgData name="Christine Adam" userId="30f4e1d1-f7df-4078-990c-760d9d52422f" providerId="ADAL" clId="{7709C378-E67C-5EDD-AF6C-0544B802BAA6}" dt="2026-09-23T22:17:41.321" v="124"/>
          <ac:grpSpMkLst>
            <pc:docMk/>
            <pc:sldMk cId="1703706480" sldId="285"/>
            <ac:grpSpMk id="23" creationId="{25EE5136-01F1-466C-962D-BA9B4C6757AA}"/>
          </ac:grpSpMkLst>
        </pc:grpChg>
      </pc:sldChg>
      <pc:sldChg chg="addSp delSp modSp add del mod setBg delDesignElem">
        <pc:chgData name="Christine Adam" userId="30f4e1d1-f7df-4078-990c-760d9d52422f" providerId="ADAL" clId="{7709C378-E67C-5EDD-AF6C-0544B802BAA6}" dt="2026-09-24T14:54:34.479" v="719" actId="26606"/>
        <pc:sldMkLst>
          <pc:docMk/>
          <pc:sldMk cId="2154021650" sldId="291"/>
        </pc:sldMkLst>
        <pc:spChg chg="mod">
          <ac:chgData name="Christine Adam" userId="30f4e1d1-f7df-4078-990c-760d9d52422f" providerId="ADAL" clId="{7709C378-E67C-5EDD-AF6C-0544B802BAA6}" dt="2026-09-24T14:54:34.479" v="719" actId="26606"/>
          <ac:spMkLst>
            <pc:docMk/>
            <pc:sldMk cId="2154021650" sldId="291"/>
            <ac:spMk id="2" creationId="{7520CF50-9EB5-34BD-02E5-7AE2AF166599}"/>
          </ac:spMkLst>
        </pc:spChg>
        <pc:spChg chg="mod">
          <ac:chgData name="Christine Adam" userId="30f4e1d1-f7df-4078-990c-760d9d52422f" providerId="ADAL" clId="{7709C378-E67C-5EDD-AF6C-0544B802BAA6}" dt="2026-09-24T14:54:34.479" v="719" actId="26606"/>
          <ac:spMkLst>
            <pc:docMk/>
            <pc:sldMk cId="2154021650" sldId="291"/>
            <ac:spMk id="17" creationId="{A29778E7-12E2-F192-4C10-6F8B279B6E8D}"/>
          </ac:spMkLst>
        </pc:spChg>
        <pc:spChg chg="del">
          <ac:chgData name="Christine Adam" userId="30f4e1d1-f7df-4078-990c-760d9d52422f" providerId="ADAL" clId="{7709C378-E67C-5EDD-AF6C-0544B802BAA6}" dt="2026-09-24T14:54:34.479" v="719" actId="26606"/>
          <ac:spMkLst>
            <pc:docMk/>
            <pc:sldMk cId="2154021650" sldId="291"/>
            <ac:spMk id="62" creationId="{04812C46-200A-4DEB-A05E-3ED6C68C2387}"/>
          </ac:spMkLst>
        </pc:spChg>
        <pc:spChg chg="add">
          <ac:chgData name="Christine Adam" userId="30f4e1d1-f7df-4078-990c-760d9d52422f" providerId="ADAL" clId="{7709C378-E67C-5EDD-AF6C-0544B802BAA6}" dt="2026-09-23T22:17:48.075" v="125" actId="26606"/>
          <ac:spMkLst>
            <pc:docMk/>
            <pc:sldMk cId="2154021650" sldId="291"/>
            <ac:spMk id="63" creationId="{04812C46-200A-4DEB-A05E-3ED6C68C2387}"/>
          </ac:spMkLst>
        </pc:spChg>
        <pc:spChg chg="del">
          <ac:chgData name="Christine Adam" userId="30f4e1d1-f7df-4078-990c-760d9d52422f" providerId="ADAL" clId="{7709C378-E67C-5EDD-AF6C-0544B802BAA6}" dt="2026-09-24T14:54:34.479" v="719" actId="26606"/>
          <ac:spMkLst>
            <pc:docMk/>
            <pc:sldMk cId="2154021650" sldId="291"/>
            <ac:spMk id="64" creationId="{D1EA859B-E555-4109-94F3-6700E046E008}"/>
          </ac:spMkLst>
        </pc:spChg>
        <pc:spChg chg="add">
          <ac:chgData name="Christine Adam" userId="30f4e1d1-f7df-4078-990c-760d9d52422f" providerId="ADAL" clId="{7709C378-E67C-5EDD-AF6C-0544B802BAA6}" dt="2026-09-23T22:17:48.075" v="125" actId="26606"/>
          <ac:spMkLst>
            <pc:docMk/>
            <pc:sldMk cId="2154021650" sldId="291"/>
            <ac:spMk id="65" creationId="{D1EA859B-E555-4109-94F3-6700E046E008}"/>
          </ac:spMkLst>
        </pc:spChg>
        <pc:spChg chg="add">
          <ac:chgData name="Christine Adam" userId="30f4e1d1-f7df-4078-990c-760d9d52422f" providerId="ADAL" clId="{7709C378-E67C-5EDD-AF6C-0544B802BAA6}" dt="2026-09-24T14:54:34.479" v="719" actId="26606"/>
          <ac:spMkLst>
            <pc:docMk/>
            <pc:sldMk cId="2154021650" sldId="291"/>
            <ac:spMk id="69" creationId="{C4285719-470E-454C-AF62-8323075F1F5B}"/>
          </ac:spMkLst>
        </pc:spChg>
        <pc:spChg chg="add">
          <ac:chgData name="Christine Adam" userId="30f4e1d1-f7df-4078-990c-760d9d52422f" providerId="ADAL" clId="{7709C378-E67C-5EDD-AF6C-0544B802BAA6}" dt="2026-09-24T14:54:34.479" v="719" actId="26606"/>
          <ac:spMkLst>
            <pc:docMk/>
            <pc:sldMk cId="2154021650" sldId="291"/>
            <ac:spMk id="71" creationId="{CD9FE4EF-C4D8-49A0-B2FF-81D8DB7D8A24}"/>
          </ac:spMkLst>
        </pc:spChg>
        <pc:spChg chg="add">
          <ac:chgData name="Christine Adam" userId="30f4e1d1-f7df-4078-990c-760d9d52422f" providerId="ADAL" clId="{7709C378-E67C-5EDD-AF6C-0544B802BAA6}" dt="2026-09-24T14:54:34.479" v="719" actId="26606"/>
          <ac:spMkLst>
            <pc:docMk/>
            <pc:sldMk cId="2154021650" sldId="291"/>
            <ac:spMk id="73" creationId="{4300840D-0A0B-4512-BACA-B439D5B9C57C}"/>
          </ac:spMkLst>
        </pc:spChg>
        <pc:spChg chg="add">
          <ac:chgData name="Christine Adam" userId="30f4e1d1-f7df-4078-990c-760d9d52422f" providerId="ADAL" clId="{7709C378-E67C-5EDD-AF6C-0544B802BAA6}" dt="2026-09-24T14:54:34.479" v="719" actId="26606"/>
          <ac:spMkLst>
            <pc:docMk/>
            <pc:sldMk cId="2154021650" sldId="291"/>
            <ac:spMk id="75" creationId="{D2B78728-A580-49A7-84F9-6EF6F583ADE0}"/>
          </ac:spMkLst>
        </pc:spChg>
        <pc:spChg chg="add">
          <ac:chgData name="Christine Adam" userId="30f4e1d1-f7df-4078-990c-760d9d52422f" providerId="ADAL" clId="{7709C378-E67C-5EDD-AF6C-0544B802BAA6}" dt="2026-09-24T14:54:34.479" v="719" actId="26606"/>
          <ac:spMkLst>
            <pc:docMk/>
            <pc:sldMk cId="2154021650" sldId="291"/>
            <ac:spMk id="77" creationId="{38FAA1A1-D861-433F-88FA-1E9D6FD31D11}"/>
          </ac:spMkLst>
        </pc:spChg>
        <pc:spChg chg="add">
          <ac:chgData name="Christine Adam" userId="30f4e1d1-f7df-4078-990c-760d9d52422f" providerId="ADAL" clId="{7709C378-E67C-5EDD-AF6C-0544B802BAA6}" dt="2026-09-24T14:54:34.479" v="719" actId="26606"/>
          <ac:spMkLst>
            <pc:docMk/>
            <pc:sldMk cId="2154021650" sldId="291"/>
            <ac:spMk id="79" creationId="{8D71EDA1-87BF-4D5D-AB79-F346FD19278A}"/>
          </ac:spMkLst>
        </pc:spChg>
        <pc:picChg chg="mod">
          <ac:chgData name="Christine Adam" userId="30f4e1d1-f7df-4078-990c-760d9d52422f" providerId="ADAL" clId="{7709C378-E67C-5EDD-AF6C-0544B802BAA6}" dt="2026-09-23T22:17:48.075" v="125" actId="26606"/>
          <ac:picMkLst>
            <pc:docMk/>
            <pc:sldMk cId="2154021650" sldId="291"/>
            <ac:picMk id="58" creationId="{1EDED3E7-C796-F491-59BC-5855DD4CB111}"/>
          </ac:picMkLst>
        </pc:picChg>
      </pc:sldChg>
      <pc:sldChg chg="addSp modSp add del mod setBg">
        <pc:chgData name="Christine Adam" userId="30f4e1d1-f7df-4078-990c-760d9d52422f" providerId="ADAL" clId="{7709C378-E67C-5EDD-AF6C-0544B802BAA6}" dt="2026-09-24T14:54:44.489" v="720" actId="26606"/>
        <pc:sldMkLst>
          <pc:docMk/>
          <pc:sldMk cId="2719532620" sldId="292"/>
        </pc:sldMkLst>
        <pc:spChg chg="mod">
          <ac:chgData name="Christine Adam" userId="30f4e1d1-f7df-4078-990c-760d9d52422f" providerId="ADAL" clId="{7709C378-E67C-5EDD-AF6C-0544B802BAA6}" dt="2026-09-24T14:54:44.489" v="720" actId="26606"/>
          <ac:spMkLst>
            <pc:docMk/>
            <pc:sldMk cId="2719532620" sldId="292"/>
            <ac:spMk id="2" creationId="{C9AD978B-2222-96A5-F24B-D8022A74C70E}"/>
          </ac:spMkLst>
        </pc:spChg>
        <pc:spChg chg="add">
          <ac:chgData name="Christine Adam" userId="30f4e1d1-f7df-4078-990c-760d9d52422f" providerId="ADAL" clId="{7709C378-E67C-5EDD-AF6C-0544B802BAA6}" dt="2026-09-24T14:54:44.489" v="720" actId="26606"/>
          <ac:spMkLst>
            <pc:docMk/>
            <pc:sldMk cId="2719532620" sldId="292"/>
            <ac:spMk id="10" creationId="{BACC6370-2D7E-4714-9D71-7542949D7D5D}"/>
          </ac:spMkLst>
        </pc:spChg>
        <pc:spChg chg="add">
          <ac:chgData name="Christine Adam" userId="30f4e1d1-f7df-4078-990c-760d9d52422f" providerId="ADAL" clId="{7709C378-E67C-5EDD-AF6C-0544B802BAA6}" dt="2026-09-24T14:54:44.489" v="720" actId="26606"/>
          <ac:spMkLst>
            <pc:docMk/>
            <pc:sldMk cId="2719532620" sldId="292"/>
            <ac:spMk id="12" creationId="{F68B3F68-107C-434F-AA38-110D5EA91B85}"/>
          </ac:spMkLst>
        </pc:spChg>
        <pc:spChg chg="add">
          <ac:chgData name="Christine Adam" userId="30f4e1d1-f7df-4078-990c-760d9d52422f" providerId="ADAL" clId="{7709C378-E67C-5EDD-AF6C-0544B802BAA6}" dt="2026-09-24T14:54:44.489" v="720" actId="26606"/>
          <ac:spMkLst>
            <pc:docMk/>
            <pc:sldMk cId="2719532620" sldId="292"/>
            <ac:spMk id="14" creationId="{AAD0DBB9-1A4B-4391-81D4-CB19F9AB918A}"/>
          </ac:spMkLst>
        </pc:spChg>
        <pc:spChg chg="add">
          <ac:chgData name="Christine Adam" userId="30f4e1d1-f7df-4078-990c-760d9d52422f" providerId="ADAL" clId="{7709C378-E67C-5EDD-AF6C-0544B802BAA6}" dt="2026-09-24T14:54:44.489" v="720" actId="26606"/>
          <ac:spMkLst>
            <pc:docMk/>
            <pc:sldMk cId="2719532620" sldId="292"/>
            <ac:spMk id="16" creationId="{063BBA22-50EA-4C4D-BE05-F1CE4E63AA56}"/>
          </ac:spMkLst>
        </pc:spChg>
        <pc:graphicFrameChg chg="mod modGraphic">
          <ac:chgData name="Christine Adam" userId="30f4e1d1-f7df-4078-990c-760d9d52422f" providerId="ADAL" clId="{7709C378-E67C-5EDD-AF6C-0544B802BAA6}" dt="2026-09-24T14:54:44.489" v="720" actId="26606"/>
          <ac:graphicFrameMkLst>
            <pc:docMk/>
            <pc:sldMk cId="2719532620" sldId="292"/>
            <ac:graphicFrameMk id="5" creationId="{68D86085-A812-D3A9-DA77-22C0060C1A62}"/>
          </ac:graphicFrameMkLst>
        </pc:graphicFrameChg>
      </pc:sldChg>
      <pc:sldChg chg="addSp delSp modSp add del mod setBg delDesignElem">
        <pc:chgData name="Christine Adam" userId="30f4e1d1-f7df-4078-990c-760d9d52422f" providerId="ADAL" clId="{7709C378-E67C-5EDD-AF6C-0544B802BAA6}" dt="2026-09-24T14:54:56.938" v="721" actId="26606"/>
        <pc:sldMkLst>
          <pc:docMk/>
          <pc:sldMk cId="2206090486" sldId="293"/>
        </pc:sldMkLst>
        <pc:spChg chg="del">
          <ac:chgData name="Christine Adam" userId="30f4e1d1-f7df-4078-990c-760d9d52422f" providerId="ADAL" clId="{7709C378-E67C-5EDD-AF6C-0544B802BAA6}" dt="2026-09-24T14:54:56.938" v="721" actId="26606"/>
          <ac:spMkLst>
            <pc:docMk/>
            <pc:sldMk cId="2206090486" sldId="293"/>
            <ac:spMk id="9" creationId="{F3060C83-F051-4F0E-ABAD-AA0DFC48B218}"/>
          </ac:spMkLst>
        </pc:spChg>
        <pc:spChg chg="del">
          <ac:chgData name="Christine Adam" userId="30f4e1d1-f7df-4078-990c-760d9d52422f" providerId="ADAL" clId="{7709C378-E67C-5EDD-AF6C-0544B802BAA6}" dt="2026-09-24T14:54:56.938" v="721" actId="26606"/>
          <ac:spMkLst>
            <pc:docMk/>
            <pc:sldMk cId="2206090486" sldId="293"/>
            <ac:spMk id="11" creationId="{83C98ABE-055B-441F-B07E-44F97F083C39}"/>
          </ac:spMkLst>
        </pc:spChg>
        <pc:spChg chg="del">
          <ac:chgData name="Christine Adam" userId="30f4e1d1-f7df-4078-990c-760d9d52422f" providerId="ADAL" clId="{7709C378-E67C-5EDD-AF6C-0544B802BAA6}" dt="2026-09-24T14:54:56.938" v="721" actId="26606"/>
          <ac:spMkLst>
            <pc:docMk/>
            <pc:sldMk cId="2206090486" sldId="293"/>
            <ac:spMk id="13" creationId="{29FDB030-9B49-4CED-8CCD-4D99382388AC}"/>
          </ac:spMkLst>
        </pc:spChg>
        <pc:spChg chg="del">
          <ac:chgData name="Christine Adam" userId="30f4e1d1-f7df-4078-990c-760d9d52422f" providerId="ADAL" clId="{7709C378-E67C-5EDD-AF6C-0544B802BAA6}" dt="2026-09-24T14:54:56.938" v="721" actId="26606"/>
          <ac:spMkLst>
            <pc:docMk/>
            <pc:sldMk cId="2206090486" sldId="293"/>
            <ac:spMk id="15" creationId="{3783CA14-24A1-485C-8B30-D6A5D87987AD}"/>
          </ac:spMkLst>
        </pc:spChg>
        <pc:spChg chg="del">
          <ac:chgData name="Christine Adam" userId="30f4e1d1-f7df-4078-990c-760d9d52422f" providerId="ADAL" clId="{7709C378-E67C-5EDD-AF6C-0544B802BAA6}" dt="2026-09-23T22:17:41.321" v="124"/>
          <ac:spMkLst>
            <pc:docMk/>
            <pc:sldMk cId="2206090486" sldId="293"/>
            <ac:spMk id="17" creationId="{9A97C86A-04D6-40F7-AE84-31AB43E6A846}"/>
          </ac:spMkLst>
        </pc:spChg>
        <pc:spChg chg="del">
          <ac:chgData name="Christine Adam" userId="30f4e1d1-f7df-4078-990c-760d9d52422f" providerId="ADAL" clId="{7709C378-E67C-5EDD-AF6C-0544B802BAA6}" dt="2026-09-24T14:54:56.938" v="721" actId="26606"/>
          <ac:spMkLst>
            <pc:docMk/>
            <pc:sldMk cId="2206090486" sldId="293"/>
            <ac:spMk id="19" creationId="{FF9F2414-84E8-453E-B1F3-389FDE8192D9}"/>
          </ac:spMkLst>
        </pc:spChg>
        <pc:spChg chg="del">
          <ac:chgData name="Christine Adam" userId="30f4e1d1-f7df-4078-990c-760d9d52422f" providerId="ADAL" clId="{7709C378-E67C-5EDD-AF6C-0544B802BAA6}" dt="2026-09-24T14:54:56.938" v="721" actId="26606"/>
          <ac:spMkLst>
            <pc:docMk/>
            <pc:sldMk cId="2206090486" sldId="293"/>
            <ac:spMk id="21" creationId="{3ECA69A1-7536-43AC-85EF-C7106179F5ED}"/>
          </ac:spMkLst>
        </pc:spChg>
        <pc:spChg chg="add">
          <ac:chgData name="Christine Adam" userId="30f4e1d1-f7df-4078-990c-760d9d52422f" providerId="ADAL" clId="{7709C378-E67C-5EDD-AF6C-0544B802BAA6}" dt="2026-09-24T14:54:56.938" v="721" actId="26606"/>
          <ac:spMkLst>
            <pc:docMk/>
            <pc:sldMk cId="2206090486" sldId="293"/>
            <ac:spMk id="26" creationId="{AB8C311F-7253-4AED-9701-7FC0708C41C7}"/>
          </ac:spMkLst>
        </pc:spChg>
        <pc:spChg chg="add">
          <ac:chgData name="Christine Adam" userId="30f4e1d1-f7df-4078-990c-760d9d52422f" providerId="ADAL" clId="{7709C378-E67C-5EDD-AF6C-0544B802BAA6}" dt="2026-09-24T14:54:56.938" v="721" actId="26606"/>
          <ac:spMkLst>
            <pc:docMk/>
            <pc:sldMk cId="2206090486" sldId="293"/>
            <ac:spMk id="28" creationId="{E2384209-CB15-4CDF-9D31-C44FD9A3F20D}"/>
          </ac:spMkLst>
        </pc:spChg>
        <pc:spChg chg="add">
          <ac:chgData name="Christine Adam" userId="30f4e1d1-f7df-4078-990c-760d9d52422f" providerId="ADAL" clId="{7709C378-E67C-5EDD-AF6C-0544B802BAA6}" dt="2026-09-24T14:54:56.938" v="721" actId="26606"/>
          <ac:spMkLst>
            <pc:docMk/>
            <pc:sldMk cId="2206090486" sldId="293"/>
            <ac:spMk id="30" creationId="{2633B3B5-CC90-43F0-8714-D31D1F3F0209}"/>
          </ac:spMkLst>
        </pc:spChg>
        <pc:spChg chg="add">
          <ac:chgData name="Christine Adam" userId="30f4e1d1-f7df-4078-990c-760d9d52422f" providerId="ADAL" clId="{7709C378-E67C-5EDD-AF6C-0544B802BAA6}" dt="2026-09-24T14:54:56.938" v="721" actId="26606"/>
          <ac:spMkLst>
            <pc:docMk/>
            <pc:sldMk cId="2206090486" sldId="293"/>
            <ac:spMk id="32" creationId="{A8D57A06-A426-446D-B02C-A2DC6B62E45E}"/>
          </ac:spMkLst>
        </pc:spChg>
        <pc:graphicFrameChg chg="mod modGraphic">
          <ac:chgData name="Christine Adam" userId="30f4e1d1-f7df-4078-990c-760d9d52422f" providerId="ADAL" clId="{7709C378-E67C-5EDD-AF6C-0544B802BAA6}" dt="2026-09-24T14:42:31.393" v="578" actId="20577"/>
          <ac:graphicFrameMkLst>
            <pc:docMk/>
            <pc:sldMk cId="2206090486" sldId="293"/>
            <ac:graphicFrameMk id="4" creationId="{629B7BDC-4BB7-3F4B-0DB4-8803675DFA59}"/>
          </ac:graphicFrameMkLst>
        </pc:graphicFrameChg>
      </pc:sldChg>
      <pc:sldChg chg="add del">
        <pc:chgData name="Christine Adam" userId="30f4e1d1-f7df-4078-990c-760d9d52422f" providerId="ADAL" clId="{7709C378-E67C-5EDD-AF6C-0544B802BAA6}" dt="2026-09-24T14:32:35.089" v="438" actId="2696"/>
        <pc:sldMkLst>
          <pc:docMk/>
          <pc:sldMk cId="3285669551" sldId="295"/>
        </pc:sldMkLst>
      </pc:sldChg>
      <pc:sldChg chg="delSp add del setBg delDesignElem">
        <pc:chgData name="Christine Adam" userId="30f4e1d1-f7df-4078-990c-760d9d52422f" providerId="ADAL" clId="{7709C378-E67C-5EDD-AF6C-0544B802BAA6}" dt="2026-09-24T14:11:07.194" v="144" actId="2696"/>
        <pc:sldMkLst>
          <pc:docMk/>
          <pc:sldMk cId="1758867300" sldId="296"/>
        </pc:sldMkLst>
        <pc:spChg chg="del">
          <ac:chgData name="Christine Adam" userId="30f4e1d1-f7df-4078-990c-760d9d52422f" providerId="ADAL" clId="{7709C378-E67C-5EDD-AF6C-0544B802BAA6}" dt="2026-09-23T22:17:41.321" v="124"/>
          <ac:spMkLst>
            <pc:docMk/>
            <pc:sldMk cId="1758867300" sldId="296"/>
            <ac:spMk id="9" creationId="{9DBC8166-481C-4473-95F5-9A5B9073B7F1}"/>
          </ac:spMkLst>
        </pc:spChg>
        <pc:spChg chg="del">
          <ac:chgData name="Christine Adam" userId="30f4e1d1-f7df-4078-990c-760d9d52422f" providerId="ADAL" clId="{7709C378-E67C-5EDD-AF6C-0544B802BAA6}" dt="2026-09-23T22:17:41.321" v="124"/>
          <ac:spMkLst>
            <pc:docMk/>
            <pc:sldMk cId="1758867300" sldId="296"/>
            <ac:spMk id="11" creationId="{A5A5CE6E-90AF-4D43-A014-1F9EC83EB93D}"/>
          </ac:spMkLst>
        </pc:spChg>
      </pc:sldChg>
      <pc:sldChg chg="addSp delSp modSp add del mod setBg delDesignElem">
        <pc:chgData name="Christine Adam" userId="30f4e1d1-f7df-4078-990c-760d9d52422f" providerId="ADAL" clId="{7709C378-E67C-5EDD-AF6C-0544B802BAA6}" dt="2026-09-24T14:52:01.978" v="651" actId="26606"/>
        <pc:sldMkLst>
          <pc:docMk/>
          <pc:sldMk cId="1366529508" sldId="297"/>
        </pc:sldMkLst>
        <pc:spChg chg="mod">
          <ac:chgData name="Christine Adam" userId="30f4e1d1-f7df-4078-990c-760d9d52422f" providerId="ADAL" clId="{7709C378-E67C-5EDD-AF6C-0544B802BAA6}" dt="2026-09-24T14:52:01.978" v="651" actId="26606"/>
          <ac:spMkLst>
            <pc:docMk/>
            <pc:sldMk cId="1366529508" sldId="297"/>
            <ac:spMk id="2" creationId="{2BBCA08B-9635-1643-58CF-A47578CA9476}"/>
          </ac:spMkLst>
        </pc:spChg>
        <pc:spChg chg="del">
          <ac:chgData name="Christine Adam" userId="30f4e1d1-f7df-4078-990c-760d9d52422f" providerId="ADAL" clId="{7709C378-E67C-5EDD-AF6C-0544B802BAA6}" dt="2026-09-24T14:42:54.021" v="579" actId="26606"/>
          <ac:spMkLst>
            <pc:docMk/>
            <pc:sldMk cId="1366529508" sldId="297"/>
            <ac:spMk id="29" creationId="{9DBC8166-481C-4473-95F5-9A5B9073B7F1}"/>
          </ac:spMkLst>
        </pc:spChg>
        <pc:spChg chg="del">
          <ac:chgData name="Christine Adam" userId="30f4e1d1-f7df-4078-990c-760d9d52422f" providerId="ADAL" clId="{7709C378-E67C-5EDD-AF6C-0544B802BAA6}" dt="2026-09-24T14:42:54.021" v="579" actId="26606"/>
          <ac:spMkLst>
            <pc:docMk/>
            <pc:sldMk cId="1366529508" sldId="297"/>
            <ac:spMk id="31" creationId="{A5A5CE6E-90AF-4D43-A014-1F9EC83EB93D}"/>
          </ac:spMkLst>
        </pc:spChg>
        <pc:spChg chg="add del">
          <ac:chgData name="Christine Adam" userId="30f4e1d1-f7df-4078-990c-760d9d52422f" providerId="ADAL" clId="{7709C378-E67C-5EDD-AF6C-0544B802BAA6}" dt="2026-09-24T14:44:23.166" v="595" actId="26606"/>
          <ac:spMkLst>
            <pc:docMk/>
            <pc:sldMk cId="1366529508" sldId="297"/>
            <ac:spMk id="36" creationId="{1707FC24-6981-43D9-B525-C7832BA22463}"/>
          </ac:spMkLst>
        </pc:spChg>
        <pc:spChg chg="add del">
          <ac:chgData name="Christine Adam" userId="30f4e1d1-f7df-4078-990c-760d9d52422f" providerId="ADAL" clId="{7709C378-E67C-5EDD-AF6C-0544B802BAA6}" dt="2026-09-24T14:44:05.289" v="590" actId="26606"/>
          <ac:spMkLst>
            <pc:docMk/>
            <pc:sldMk cId="1366529508" sldId="297"/>
            <ac:spMk id="41" creationId="{6753252F-4873-4F63-801D-CC719279A7D5}"/>
          </ac:spMkLst>
        </pc:spChg>
        <pc:spChg chg="add del">
          <ac:chgData name="Christine Adam" userId="30f4e1d1-f7df-4078-990c-760d9d52422f" providerId="ADAL" clId="{7709C378-E67C-5EDD-AF6C-0544B802BAA6}" dt="2026-09-24T14:44:05.289" v="590" actId="26606"/>
          <ac:spMkLst>
            <pc:docMk/>
            <pc:sldMk cId="1366529508" sldId="297"/>
            <ac:spMk id="43" creationId="{047C8CCB-F95D-4249-92DD-651249D3535A}"/>
          </ac:spMkLst>
        </pc:spChg>
        <pc:spChg chg="add del">
          <ac:chgData name="Christine Adam" userId="30f4e1d1-f7df-4078-990c-760d9d52422f" providerId="ADAL" clId="{7709C378-E67C-5EDD-AF6C-0544B802BAA6}" dt="2026-09-24T14:44:09.217" v="592" actId="26606"/>
          <ac:spMkLst>
            <pc:docMk/>
            <pc:sldMk cId="1366529508" sldId="297"/>
            <ac:spMk id="45" creationId="{3C54F4CE-85F0-46ED-80DA-9518C9251AD1}"/>
          </ac:spMkLst>
        </pc:spChg>
        <pc:spChg chg="add del">
          <ac:chgData name="Christine Adam" userId="30f4e1d1-f7df-4078-990c-760d9d52422f" providerId="ADAL" clId="{7709C378-E67C-5EDD-AF6C-0544B802BAA6}" dt="2026-09-24T14:44:09.217" v="592" actId="26606"/>
          <ac:spMkLst>
            <pc:docMk/>
            <pc:sldMk cId="1366529508" sldId="297"/>
            <ac:spMk id="46" creationId="{DADD1FCA-8ACB-4958-81DD-4CDD6D3E1921}"/>
          </ac:spMkLst>
        </pc:spChg>
        <pc:spChg chg="add del">
          <ac:chgData name="Christine Adam" userId="30f4e1d1-f7df-4078-990c-760d9d52422f" providerId="ADAL" clId="{7709C378-E67C-5EDD-AF6C-0544B802BAA6}" dt="2026-09-24T14:44:23.164" v="594" actId="26606"/>
          <ac:spMkLst>
            <pc:docMk/>
            <pc:sldMk cId="1366529508" sldId="297"/>
            <ac:spMk id="47" creationId="{D2B78728-A580-49A7-84F9-6EF6F583ADE0}"/>
          </ac:spMkLst>
        </pc:spChg>
        <pc:spChg chg="add del">
          <ac:chgData name="Christine Adam" userId="30f4e1d1-f7df-4078-990c-760d9d52422f" providerId="ADAL" clId="{7709C378-E67C-5EDD-AF6C-0544B802BAA6}" dt="2026-09-24T14:44:23.164" v="594" actId="26606"/>
          <ac:spMkLst>
            <pc:docMk/>
            <pc:sldMk cId="1366529508" sldId="297"/>
            <ac:spMk id="48" creationId="{2E17E911-875F-4DE5-8699-99D9F1805A5D}"/>
          </ac:spMkLst>
        </pc:spChg>
        <pc:spChg chg="add del">
          <ac:chgData name="Christine Adam" userId="30f4e1d1-f7df-4078-990c-760d9d52422f" providerId="ADAL" clId="{7709C378-E67C-5EDD-AF6C-0544B802BAA6}" dt="2026-09-24T14:44:23.164" v="594" actId="26606"/>
          <ac:spMkLst>
            <pc:docMk/>
            <pc:sldMk cId="1366529508" sldId="297"/>
            <ac:spMk id="49" creationId="{38FAA1A1-D861-433F-88FA-1E9D6FD31D11}"/>
          </ac:spMkLst>
        </pc:spChg>
        <pc:spChg chg="add del">
          <ac:chgData name="Christine Adam" userId="30f4e1d1-f7df-4078-990c-760d9d52422f" providerId="ADAL" clId="{7709C378-E67C-5EDD-AF6C-0544B802BAA6}" dt="2026-09-24T14:44:23.164" v="594" actId="26606"/>
          <ac:spMkLst>
            <pc:docMk/>
            <pc:sldMk cId="1366529508" sldId="297"/>
            <ac:spMk id="50" creationId="{CD9FE4EF-C4D8-49A0-B2FF-81D8DB7D8A24}"/>
          </ac:spMkLst>
        </pc:spChg>
        <pc:spChg chg="add del">
          <ac:chgData name="Christine Adam" userId="30f4e1d1-f7df-4078-990c-760d9d52422f" providerId="ADAL" clId="{7709C378-E67C-5EDD-AF6C-0544B802BAA6}" dt="2026-09-24T14:44:23.164" v="594" actId="26606"/>
          <ac:spMkLst>
            <pc:docMk/>
            <pc:sldMk cId="1366529508" sldId="297"/>
            <ac:spMk id="51" creationId="{8D71EDA1-87BF-4D5D-AB79-F346FD19278A}"/>
          </ac:spMkLst>
        </pc:spChg>
        <pc:spChg chg="add del">
          <ac:chgData name="Christine Adam" userId="30f4e1d1-f7df-4078-990c-760d9d52422f" providerId="ADAL" clId="{7709C378-E67C-5EDD-AF6C-0544B802BAA6}" dt="2026-09-24T14:44:23.164" v="594" actId="26606"/>
          <ac:spMkLst>
            <pc:docMk/>
            <pc:sldMk cId="1366529508" sldId="297"/>
            <ac:spMk id="52" creationId="{4300840D-0A0B-4512-BACA-B439D5B9C57C}"/>
          </ac:spMkLst>
        </pc:spChg>
        <pc:spChg chg="add del">
          <ac:chgData name="Christine Adam" userId="30f4e1d1-f7df-4078-990c-760d9d52422f" providerId="ADAL" clId="{7709C378-E67C-5EDD-AF6C-0544B802BAA6}" dt="2026-09-24T14:52:01.978" v="651" actId="26606"/>
          <ac:spMkLst>
            <pc:docMk/>
            <pc:sldMk cId="1366529508" sldId="297"/>
            <ac:spMk id="54" creationId="{1707FC24-6981-43D9-B525-C7832BA22463}"/>
          </ac:spMkLst>
        </pc:spChg>
        <pc:spChg chg="add">
          <ac:chgData name="Christine Adam" userId="30f4e1d1-f7df-4078-990c-760d9d52422f" providerId="ADAL" clId="{7709C378-E67C-5EDD-AF6C-0544B802BAA6}" dt="2026-09-24T14:52:01.978" v="651" actId="26606"/>
          <ac:spMkLst>
            <pc:docMk/>
            <pc:sldMk cId="1366529508" sldId="297"/>
            <ac:spMk id="59" creationId="{A8384FB5-9ADC-4DDC-881B-597D56F5B15D}"/>
          </ac:spMkLst>
        </pc:spChg>
        <pc:spChg chg="add">
          <ac:chgData name="Christine Adam" userId="30f4e1d1-f7df-4078-990c-760d9d52422f" providerId="ADAL" clId="{7709C378-E67C-5EDD-AF6C-0544B802BAA6}" dt="2026-09-24T14:52:01.978" v="651" actId="26606"/>
          <ac:spMkLst>
            <pc:docMk/>
            <pc:sldMk cId="1366529508" sldId="297"/>
            <ac:spMk id="61" creationId="{91E5A9A7-95C6-4F4F-B00E-C82E07FE62EF}"/>
          </ac:spMkLst>
        </pc:spChg>
        <pc:spChg chg="add">
          <ac:chgData name="Christine Adam" userId="30f4e1d1-f7df-4078-990c-760d9d52422f" providerId="ADAL" clId="{7709C378-E67C-5EDD-AF6C-0544B802BAA6}" dt="2026-09-24T14:52:01.978" v="651" actId="26606"/>
          <ac:spMkLst>
            <pc:docMk/>
            <pc:sldMk cId="1366529508" sldId="297"/>
            <ac:spMk id="63" creationId="{D07DD2DE-F619-49DD-B5E7-03A290FF4ED1}"/>
          </ac:spMkLst>
        </pc:spChg>
        <pc:spChg chg="add">
          <ac:chgData name="Christine Adam" userId="30f4e1d1-f7df-4078-990c-760d9d52422f" providerId="ADAL" clId="{7709C378-E67C-5EDD-AF6C-0544B802BAA6}" dt="2026-09-24T14:52:01.978" v="651" actId="26606"/>
          <ac:spMkLst>
            <pc:docMk/>
            <pc:sldMk cId="1366529508" sldId="297"/>
            <ac:spMk id="65" creationId="{85149191-5F60-4A28-AAFF-039F96B0F3EC}"/>
          </ac:spMkLst>
        </pc:spChg>
        <pc:spChg chg="add">
          <ac:chgData name="Christine Adam" userId="30f4e1d1-f7df-4078-990c-760d9d52422f" providerId="ADAL" clId="{7709C378-E67C-5EDD-AF6C-0544B802BAA6}" dt="2026-09-24T14:52:01.978" v="651" actId="26606"/>
          <ac:spMkLst>
            <pc:docMk/>
            <pc:sldMk cId="1366529508" sldId="297"/>
            <ac:spMk id="67" creationId="{F8260ED5-17F7-4158-B241-D51DD4CF1B7E}"/>
          </ac:spMkLst>
        </pc:spChg>
        <pc:graphicFrameChg chg="mod modGraphic">
          <ac:chgData name="Christine Adam" userId="30f4e1d1-f7df-4078-990c-760d9d52422f" providerId="ADAL" clId="{7709C378-E67C-5EDD-AF6C-0544B802BAA6}" dt="2026-09-24T14:48:43.577" v="626" actId="20577"/>
          <ac:graphicFrameMkLst>
            <pc:docMk/>
            <pc:sldMk cId="1366529508" sldId="297"/>
            <ac:graphicFrameMk id="25" creationId="{6D251750-68A3-0164-CF76-5F9058942827}"/>
          </ac:graphicFrameMkLst>
        </pc:graphicFrameChg>
      </pc:sldChg>
      <pc:sldChg chg="addSp delSp modSp add del mod setBg delDesignElem">
        <pc:chgData name="Christine Adam" userId="30f4e1d1-f7df-4078-990c-760d9d52422f" providerId="ADAL" clId="{7709C378-E67C-5EDD-AF6C-0544B802BAA6}" dt="2026-09-24T14:55:03.541" v="722" actId="26606"/>
        <pc:sldMkLst>
          <pc:docMk/>
          <pc:sldMk cId="1651230438" sldId="298"/>
        </pc:sldMkLst>
        <pc:spChg chg="del mod">
          <ac:chgData name="Christine Adam" userId="30f4e1d1-f7df-4078-990c-760d9d52422f" providerId="ADAL" clId="{7709C378-E67C-5EDD-AF6C-0544B802BAA6}" dt="2026-09-24T14:44:36.031" v="597" actId="478"/>
          <ac:spMkLst>
            <pc:docMk/>
            <pc:sldMk cId="1651230438" sldId="298"/>
            <ac:spMk id="2" creationId="{686B5D15-EEE9-70EC-9EEE-C4B10F7798CC}"/>
          </ac:spMkLst>
        </pc:spChg>
        <pc:spChg chg="mod">
          <ac:chgData name="Christine Adam" userId="30f4e1d1-f7df-4078-990c-760d9d52422f" providerId="ADAL" clId="{7709C378-E67C-5EDD-AF6C-0544B802BAA6}" dt="2026-09-24T14:55:03.541" v="722" actId="26606"/>
          <ac:spMkLst>
            <pc:docMk/>
            <pc:sldMk cId="1651230438" sldId="298"/>
            <ac:spMk id="3" creationId="{AEA98EAE-E056-18AB-FF4B-135AB0F0C272}"/>
          </ac:spMkLst>
        </pc:spChg>
        <pc:spChg chg="del">
          <ac:chgData name="Christine Adam" userId="30f4e1d1-f7df-4078-990c-760d9d52422f" providerId="ADAL" clId="{7709C378-E67C-5EDD-AF6C-0544B802BAA6}" dt="2026-09-24T14:20:18.066" v="349" actId="26606"/>
          <ac:spMkLst>
            <pc:docMk/>
            <pc:sldMk cId="1651230438" sldId="298"/>
            <ac:spMk id="8" creationId="{D446D727-800E-23DB-C424-493DB848D733}"/>
          </ac:spMkLst>
        </pc:spChg>
        <pc:spChg chg="del">
          <ac:chgData name="Christine Adam" userId="30f4e1d1-f7df-4078-990c-760d9d52422f" providerId="ADAL" clId="{7709C378-E67C-5EDD-AF6C-0544B802BAA6}" dt="2026-09-24T14:20:18.066" v="349" actId="26606"/>
          <ac:spMkLst>
            <pc:docMk/>
            <pc:sldMk cId="1651230438" sldId="298"/>
            <ac:spMk id="10" creationId="{421916B6-BD97-C399-605B-A825B7D0AC0A}"/>
          </ac:spMkLst>
        </pc:spChg>
        <pc:spChg chg="del">
          <ac:chgData name="Christine Adam" userId="30f4e1d1-f7df-4078-990c-760d9d52422f" providerId="ADAL" clId="{7709C378-E67C-5EDD-AF6C-0544B802BAA6}" dt="2026-09-24T14:20:18.066" v="349" actId="26606"/>
          <ac:spMkLst>
            <pc:docMk/>
            <pc:sldMk cId="1651230438" sldId="298"/>
            <ac:spMk id="12" creationId="{264A57BE-5643-85F3-DA1C-FFEABE59F8F0}"/>
          </ac:spMkLst>
        </pc:spChg>
        <pc:spChg chg="add">
          <ac:chgData name="Christine Adam" userId="30f4e1d1-f7df-4078-990c-760d9d52422f" providerId="ADAL" clId="{7709C378-E67C-5EDD-AF6C-0544B802BAA6}" dt="2026-09-24T14:20:18.066" v="349" actId="26606"/>
          <ac:spMkLst>
            <pc:docMk/>
            <pc:sldMk cId="1651230438" sldId="298"/>
            <ac:spMk id="17" creationId="{1C799903-48D5-4A31-A1A2-541072D9771E}"/>
          </ac:spMkLst>
        </pc:spChg>
        <pc:spChg chg="add del">
          <ac:chgData name="Christine Adam" userId="30f4e1d1-f7df-4078-990c-760d9d52422f" providerId="ADAL" clId="{7709C378-E67C-5EDD-AF6C-0544B802BAA6}" dt="2026-09-24T14:43:02.035" v="580" actId="26606"/>
          <ac:spMkLst>
            <pc:docMk/>
            <pc:sldMk cId="1651230438" sldId="298"/>
            <ac:spMk id="19" creationId="{8EFFF109-FC58-4FD3-BE05-9775A1310F55}"/>
          </ac:spMkLst>
        </pc:spChg>
        <pc:spChg chg="add del">
          <ac:chgData name="Christine Adam" userId="30f4e1d1-f7df-4078-990c-760d9d52422f" providerId="ADAL" clId="{7709C378-E67C-5EDD-AF6C-0544B802BAA6}" dt="2026-09-24T14:43:02.035" v="580" actId="26606"/>
          <ac:spMkLst>
            <pc:docMk/>
            <pc:sldMk cId="1651230438" sldId="298"/>
            <ac:spMk id="21" creationId="{E1B96AD6-92A9-4273-A62B-96A1C3E0BA95}"/>
          </ac:spMkLst>
        </pc:spChg>
        <pc:spChg chg="add del">
          <ac:chgData name="Christine Adam" userId="30f4e1d1-f7df-4078-990c-760d9d52422f" providerId="ADAL" clId="{7709C378-E67C-5EDD-AF6C-0544B802BAA6}" dt="2026-09-24T14:43:02.035" v="580" actId="26606"/>
          <ac:spMkLst>
            <pc:docMk/>
            <pc:sldMk cId="1651230438" sldId="298"/>
            <ac:spMk id="23" creationId="{463EEC44-1BA3-44ED-81FC-A644B04B2A44}"/>
          </ac:spMkLst>
        </pc:spChg>
        <pc:spChg chg="add del">
          <ac:chgData name="Christine Adam" userId="30f4e1d1-f7df-4078-990c-760d9d52422f" providerId="ADAL" clId="{7709C378-E67C-5EDD-AF6C-0544B802BAA6}" dt="2026-09-24T14:44:31.687" v="596" actId="26606"/>
          <ac:spMkLst>
            <pc:docMk/>
            <pc:sldMk cId="1651230438" sldId="298"/>
            <ac:spMk id="28" creationId="{DEE2AD96-B495-4E06-9291-B71706F728CB}"/>
          </ac:spMkLst>
        </pc:spChg>
        <pc:spChg chg="add del">
          <ac:chgData name="Christine Adam" userId="30f4e1d1-f7df-4078-990c-760d9d52422f" providerId="ADAL" clId="{7709C378-E67C-5EDD-AF6C-0544B802BAA6}" dt="2026-09-24T14:44:31.687" v="596" actId="26606"/>
          <ac:spMkLst>
            <pc:docMk/>
            <pc:sldMk cId="1651230438" sldId="298"/>
            <ac:spMk id="30" creationId="{53CF6D67-C5A8-4ADD-9E8E-1E38CA1D3166}"/>
          </ac:spMkLst>
        </pc:spChg>
        <pc:spChg chg="add del">
          <ac:chgData name="Christine Adam" userId="30f4e1d1-f7df-4078-990c-760d9d52422f" providerId="ADAL" clId="{7709C378-E67C-5EDD-AF6C-0544B802BAA6}" dt="2026-09-24T14:44:31.687" v="596" actId="26606"/>
          <ac:spMkLst>
            <pc:docMk/>
            <pc:sldMk cId="1651230438" sldId="298"/>
            <ac:spMk id="32" creationId="{86909FA0-B515-4681-B7A8-FA281D133B94}"/>
          </ac:spMkLst>
        </pc:spChg>
        <pc:spChg chg="add del">
          <ac:chgData name="Christine Adam" userId="30f4e1d1-f7df-4078-990c-760d9d52422f" providerId="ADAL" clId="{7709C378-E67C-5EDD-AF6C-0544B802BAA6}" dt="2026-09-24T14:44:31.687" v="596" actId="26606"/>
          <ac:spMkLst>
            <pc:docMk/>
            <pc:sldMk cId="1651230438" sldId="298"/>
            <ac:spMk id="34" creationId="{21C9FE86-FCC3-4A31-AA1C-C882262B7FE7}"/>
          </ac:spMkLst>
        </pc:spChg>
        <pc:spChg chg="add del">
          <ac:chgData name="Christine Adam" userId="30f4e1d1-f7df-4078-990c-760d9d52422f" providerId="ADAL" clId="{7709C378-E67C-5EDD-AF6C-0544B802BAA6}" dt="2026-09-24T14:44:31.687" v="596" actId="26606"/>
          <ac:spMkLst>
            <pc:docMk/>
            <pc:sldMk cId="1651230438" sldId="298"/>
            <ac:spMk id="36" creationId="{7D96243B-ECED-4B71-8E06-AE9A285EAD20}"/>
          </ac:spMkLst>
        </pc:spChg>
        <pc:spChg chg="add del">
          <ac:chgData name="Christine Adam" userId="30f4e1d1-f7df-4078-990c-760d9d52422f" providerId="ADAL" clId="{7709C378-E67C-5EDD-AF6C-0544B802BAA6}" dt="2026-09-24T14:44:31.687" v="596" actId="26606"/>
          <ac:spMkLst>
            <pc:docMk/>
            <pc:sldMk cId="1651230438" sldId="298"/>
            <ac:spMk id="38" creationId="{A09989E4-EFDC-4A90-A633-E0525FB4139E}"/>
          </ac:spMkLst>
        </pc:spChg>
        <pc:spChg chg="add del">
          <ac:chgData name="Christine Adam" userId="30f4e1d1-f7df-4078-990c-760d9d52422f" providerId="ADAL" clId="{7709C378-E67C-5EDD-AF6C-0544B802BAA6}" dt="2026-09-24T14:45:12.596" v="601" actId="26606"/>
          <ac:spMkLst>
            <pc:docMk/>
            <pc:sldMk cId="1651230438" sldId="298"/>
            <ac:spMk id="44" creationId="{04812C46-200A-4DEB-A05E-3ED6C68C2387}"/>
          </ac:spMkLst>
        </pc:spChg>
        <pc:spChg chg="add del">
          <ac:chgData name="Christine Adam" userId="30f4e1d1-f7df-4078-990c-760d9d52422f" providerId="ADAL" clId="{7709C378-E67C-5EDD-AF6C-0544B802BAA6}" dt="2026-09-24T14:55:03.541" v="722" actId="26606"/>
          <ac:spMkLst>
            <pc:docMk/>
            <pc:sldMk cId="1651230438" sldId="298"/>
            <ac:spMk id="49" creationId="{04812C46-200A-4DEB-A05E-3ED6C68C2387}"/>
          </ac:spMkLst>
        </pc:spChg>
        <pc:spChg chg="add del">
          <ac:chgData name="Christine Adam" userId="30f4e1d1-f7df-4078-990c-760d9d52422f" providerId="ADAL" clId="{7709C378-E67C-5EDD-AF6C-0544B802BAA6}" dt="2026-09-24T14:55:03.541" v="722" actId="26606"/>
          <ac:spMkLst>
            <pc:docMk/>
            <pc:sldMk cId="1651230438" sldId="298"/>
            <ac:spMk id="51" creationId="{D1EA859B-E555-4109-94F3-6700E046E008}"/>
          </ac:spMkLst>
        </pc:spChg>
        <pc:spChg chg="add">
          <ac:chgData name="Christine Adam" userId="30f4e1d1-f7df-4078-990c-760d9d52422f" providerId="ADAL" clId="{7709C378-E67C-5EDD-AF6C-0544B802BAA6}" dt="2026-09-24T14:55:03.541" v="722" actId="26606"/>
          <ac:spMkLst>
            <pc:docMk/>
            <pc:sldMk cId="1651230438" sldId="298"/>
            <ac:spMk id="56" creationId="{2E17E911-875F-4DE5-8699-99D9F1805A5D}"/>
          </ac:spMkLst>
        </pc:spChg>
        <pc:spChg chg="add">
          <ac:chgData name="Christine Adam" userId="30f4e1d1-f7df-4078-990c-760d9d52422f" providerId="ADAL" clId="{7709C378-E67C-5EDD-AF6C-0544B802BAA6}" dt="2026-09-24T14:55:03.541" v="722" actId="26606"/>
          <ac:spMkLst>
            <pc:docMk/>
            <pc:sldMk cId="1651230438" sldId="298"/>
            <ac:spMk id="58" creationId="{CD9FE4EF-C4D8-49A0-B2FF-81D8DB7D8A24}"/>
          </ac:spMkLst>
        </pc:spChg>
        <pc:spChg chg="add">
          <ac:chgData name="Christine Adam" userId="30f4e1d1-f7df-4078-990c-760d9d52422f" providerId="ADAL" clId="{7709C378-E67C-5EDD-AF6C-0544B802BAA6}" dt="2026-09-24T14:55:03.541" v="722" actId="26606"/>
          <ac:spMkLst>
            <pc:docMk/>
            <pc:sldMk cId="1651230438" sldId="298"/>
            <ac:spMk id="60" creationId="{4300840D-0A0B-4512-BACA-B439D5B9C57C}"/>
          </ac:spMkLst>
        </pc:spChg>
        <pc:spChg chg="add">
          <ac:chgData name="Christine Adam" userId="30f4e1d1-f7df-4078-990c-760d9d52422f" providerId="ADAL" clId="{7709C378-E67C-5EDD-AF6C-0544B802BAA6}" dt="2026-09-24T14:55:03.541" v="722" actId="26606"/>
          <ac:spMkLst>
            <pc:docMk/>
            <pc:sldMk cId="1651230438" sldId="298"/>
            <ac:spMk id="62" creationId="{D2B78728-A580-49A7-84F9-6EF6F583ADE0}"/>
          </ac:spMkLst>
        </pc:spChg>
        <pc:spChg chg="add">
          <ac:chgData name="Christine Adam" userId="30f4e1d1-f7df-4078-990c-760d9d52422f" providerId="ADAL" clId="{7709C378-E67C-5EDD-AF6C-0544B802BAA6}" dt="2026-09-24T14:55:03.541" v="722" actId="26606"/>
          <ac:spMkLst>
            <pc:docMk/>
            <pc:sldMk cId="1651230438" sldId="298"/>
            <ac:spMk id="64" creationId="{38FAA1A1-D861-433F-88FA-1E9D6FD31D11}"/>
          </ac:spMkLst>
        </pc:spChg>
        <pc:spChg chg="add">
          <ac:chgData name="Christine Adam" userId="30f4e1d1-f7df-4078-990c-760d9d52422f" providerId="ADAL" clId="{7709C378-E67C-5EDD-AF6C-0544B802BAA6}" dt="2026-09-24T14:55:03.541" v="722" actId="26606"/>
          <ac:spMkLst>
            <pc:docMk/>
            <pc:sldMk cId="1651230438" sldId="298"/>
            <ac:spMk id="66" creationId="{8D71EDA1-87BF-4D5D-AB79-F346FD19278A}"/>
          </ac:spMkLst>
        </pc:spChg>
        <pc:picChg chg="add mod ord">
          <ac:chgData name="Christine Adam" userId="30f4e1d1-f7df-4078-990c-760d9d52422f" providerId="ADAL" clId="{7709C378-E67C-5EDD-AF6C-0544B802BAA6}" dt="2026-09-24T14:55:03.541" v="722" actId="26606"/>
          <ac:picMkLst>
            <pc:docMk/>
            <pc:sldMk cId="1651230438" sldId="298"/>
            <ac:picMk id="40" creationId="{6AC33721-F12A-3EC2-557B-779533403EAB}"/>
          </ac:picMkLst>
        </pc:picChg>
      </pc:sldChg>
      <pc:sldChg chg="delSp add del setBg delDesignElem">
        <pc:chgData name="Christine Adam" userId="30f4e1d1-f7df-4078-990c-760d9d52422f" providerId="ADAL" clId="{7709C378-E67C-5EDD-AF6C-0544B802BAA6}" dt="2026-09-24T14:32:14.576" v="436" actId="2696"/>
        <pc:sldMkLst>
          <pc:docMk/>
          <pc:sldMk cId="3782978793" sldId="299"/>
        </pc:sldMkLst>
        <pc:spChg chg="del">
          <ac:chgData name="Christine Adam" userId="30f4e1d1-f7df-4078-990c-760d9d52422f" providerId="ADAL" clId="{7709C378-E67C-5EDD-AF6C-0544B802BAA6}" dt="2026-09-23T22:17:41.321" v="124"/>
          <ac:spMkLst>
            <pc:docMk/>
            <pc:sldMk cId="3782978793" sldId="299"/>
            <ac:spMk id="8" creationId="{1C8392F9-1CDC-C01C-89B8-05EDBF67968D}"/>
          </ac:spMkLst>
        </pc:spChg>
        <pc:spChg chg="del">
          <ac:chgData name="Christine Adam" userId="30f4e1d1-f7df-4078-990c-760d9d52422f" providerId="ADAL" clId="{7709C378-E67C-5EDD-AF6C-0544B802BAA6}" dt="2026-09-23T22:17:41.321" v="124"/>
          <ac:spMkLst>
            <pc:docMk/>
            <pc:sldMk cId="3782978793" sldId="299"/>
            <ac:spMk id="10" creationId="{64624A7C-17DE-6C15-0BC1-F1FD0C631506}"/>
          </ac:spMkLst>
        </pc:spChg>
        <pc:spChg chg="del">
          <ac:chgData name="Christine Adam" userId="30f4e1d1-f7df-4078-990c-760d9d52422f" providerId="ADAL" clId="{7709C378-E67C-5EDD-AF6C-0544B802BAA6}" dt="2026-09-23T22:17:41.321" v="124"/>
          <ac:spMkLst>
            <pc:docMk/>
            <pc:sldMk cId="3782978793" sldId="299"/>
            <ac:spMk id="12" creationId="{680CD3BD-4763-71FD-8385-0B8C8F4A6A42}"/>
          </ac:spMkLst>
        </pc:spChg>
      </pc:sldChg>
      <pc:sldChg chg="addSp delSp modSp add del mod setBg delDesignElem chgLayout">
        <pc:chgData name="Christine Adam" userId="30f4e1d1-f7df-4078-990c-760d9d52422f" providerId="ADAL" clId="{7709C378-E67C-5EDD-AF6C-0544B802BAA6}" dt="2026-09-24T14:53:04.615" v="660" actId="21"/>
        <pc:sldMkLst>
          <pc:docMk/>
          <pc:sldMk cId="983473720" sldId="300"/>
        </pc:sldMkLst>
        <pc:spChg chg="mod ord">
          <ac:chgData name="Christine Adam" userId="30f4e1d1-f7df-4078-990c-760d9d52422f" providerId="ADAL" clId="{7709C378-E67C-5EDD-AF6C-0544B802BAA6}" dt="2026-09-24T14:52:48.039" v="658" actId="700"/>
          <ac:spMkLst>
            <pc:docMk/>
            <pc:sldMk cId="983473720" sldId="300"/>
            <ac:spMk id="2" creationId="{171AA518-CFED-EF5D-F132-7B29DE48EE3D}"/>
          </ac:spMkLst>
        </pc:spChg>
        <pc:spChg chg="mod ord">
          <ac:chgData name="Christine Adam" userId="30f4e1d1-f7df-4078-990c-760d9d52422f" providerId="ADAL" clId="{7709C378-E67C-5EDD-AF6C-0544B802BAA6}" dt="2026-09-24T14:53:04.615" v="660" actId="21"/>
          <ac:spMkLst>
            <pc:docMk/>
            <pc:sldMk cId="983473720" sldId="300"/>
            <ac:spMk id="3" creationId="{3BF1269A-A494-125D-1F62-B608E687CA47}"/>
          </ac:spMkLst>
        </pc:spChg>
        <pc:spChg chg="add mod">
          <ac:chgData name="Christine Adam" userId="30f4e1d1-f7df-4078-990c-760d9d52422f" providerId="ADAL" clId="{7709C378-E67C-5EDD-AF6C-0544B802BAA6}" dt="2026-09-24T14:52:52.946" v="659" actId="767"/>
          <ac:spMkLst>
            <pc:docMk/>
            <pc:sldMk cId="983473720" sldId="300"/>
            <ac:spMk id="4" creationId="{EC79459F-261A-8147-A0E5-AD1EBFD0D015}"/>
          </ac:spMkLst>
        </pc:spChg>
        <pc:spChg chg="del">
          <ac:chgData name="Christine Adam" userId="30f4e1d1-f7df-4078-990c-760d9d52422f" providerId="ADAL" clId="{7709C378-E67C-5EDD-AF6C-0544B802BAA6}" dt="2026-09-24T14:49:16.062" v="632" actId="26606"/>
          <ac:spMkLst>
            <pc:docMk/>
            <pc:sldMk cId="983473720" sldId="300"/>
            <ac:spMk id="8" creationId="{A7C78001-BBAF-0BE3-4773-F815A919A3C9}"/>
          </ac:spMkLst>
        </pc:spChg>
        <pc:spChg chg="del">
          <ac:chgData name="Christine Adam" userId="30f4e1d1-f7df-4078-990c-760d9d52422f" providerId="ADAL" clId="{7709C378-E67C-5EDD-AF6C-0544B802BAA6}" dt="2026-09-23T22:17:41.321" v="124"/>
          <ac:spMkLst>
            <pc:docMk/>
            <pc:sldMk cId="983473720" sldId="300"/>
            <ac:spMk id="10" creationId="{5AEAA8DA-0D58-C50C-03A6-301CF8EEF2F2}"/>
          </ac:spMkLst>
        </pc:spChg>
        <pc:spChg chg="del">
          <ac:chgData name="Christine Adam" userId="30f4e1d1-f7df-4078-990c-760d9d52422f" providerId="ADAL" clId="{7709C378-E67C-5EDD-AF6C-0544B802BAA6}" dt="2026-09-24T14:49:16.062" v="632" actId="26606"/>
          <ac:spMkLst>
            <pc:docMk/>
            <pc:sldMk cId="983473720" sldId="300"/>
            <ac:spMk id="12" creationId="{5786FC2D-8890-7570-B4E8-4CE11B198B2D}"/>
          </ac:spMkLst>
        </pc:spChg>
        <pc:spChg chg="add del">
          <ac:chgData name="Christine Adam" userId="30f4e1d1-f7df-4078-990c-760d9d52422f" providerId="ADAL" clId="{7709C378-E67C-5EDD-AF6C-0544B802BAA6}" dt="2026-09-24T14:52:48.039" v="658" actId="700"/>
          <ac:spMkLst>
            <pc:docMk/>
            <pc:sldMk cId="983473720" sldId="300"/>
            <ac:spMk id="17" creationId="{09588DA8-065E-4F6F-8EFD-43104AB2E0CF}"/>
          </ac:spMkLst>
        </pc:spChg>
        <pc:spChg chg="add del">
          <ac:chgData name="Christine Adam" userId="30f4e1d1-f7df-4078-990c-760d9d52422f" providerId="ADAL" clId="{7709C378-E67C-5EDD-AF6C-0544B802BAA6}" dt="2026-09-24T14:52:48.039" v="658" actId="700"/>
          <ac:spMkLst>
            <pc:docMk/>
            <pc:sldMk cId="983473720" sldId="300"/>
            <ac:spMk id="19" creationId="{C4285719-470E-454C-AF62-8323075F1F5B}"/>
          </ac:spMkLst>
        </pc:spChg>
        <pc:spChg chg="add del">
          <ac:chgData name="Christine Adam" userId="30f4e1d1-f7df-4078-990c-760d9d52422f" providerId="ADAL" clId="{7709C378-E67C-5EDD-AF6C-0544B802BAA6}" dt="2026-09-24T14:52:48.039" v="658" actId="700"/>
          <ac:spMkLst>
            <pc:docMk/>
            <pc:sldMk cId="983473720" sldId="300"/>
            <ac:spMk id="21" creationId="{CD9FE4EF-C4D8-49A0-B2FF-81D8DB7D8A24}"/>
          </ac:spMkLst>
        </pc:spChg>
        <pc:spChg chg="add del">
          <ac:chgData name="Christine Adam" userId="30f4e1d1-f7df-4078-990c-760d9d52422f" providerId="ADAL" clId="{7709C378-E67C-5EDD-AF6C-0544B802BAA6}" dt="2026-09-24T14:52:48.039" v="658" actId="700"/>
          <ac:spMkLst>
            <pc:docMk/>
            <pc:sldMk cId="983473720" sldId="300"/>
            <ac:spMk id="23" creationId="{4300840D-0A0B-4512-BACA-B439D5B9C57C}"/>
          </ac:spMkLst>
        </pc:spChg>
        <pc:spChg chg="add del">
          <ac:chgData name="Christine Adam" userId="30f4e1d1-f7df-4078-990c-760d9d52422f" providerId="ADAL" clId="{7709C378-E67C-5EDD-AF6C-0544B802BAA6}" dt="2026-09-24T14:52:48.039" v="658" actId="700"/>
          <ac:spMkLst>
            <pc:docMk/>
            <pc:sldMk cId="983473720" sldId="300"/>
            <ac:spMk id="25" creationId="{D2B78728-A580-49A7-84F9-6EF6F583ADE0}"/>
          </ac:spMkLst>
        </pc:spChg>
        <pc:spChg chg="add del">
          <ac:chgData name="Christine Adam" userId="30f4e1d1-f7df-4078-990c-760d9d52422f" providerId="ADAL" clId="{7709C378-E67C-5EDD-AF6C-0544B802BAA6}" dt="2026-09-24T14:52:48.039" v="658" actId="700"/>
          <ac:spMkLst>
            <pc:docMk/>
            <pc:sldMk cId="983473720" sldId="300"/>
            <ac:spMk id="27" creationId="{38FAA1A1-D861-433F-88FA-1E9D6FD31D11}"/>
          </ac:spMkLst>
        </pc:spChg>
        <pc:spChg chg="add del">
          <ac:chgData name="Christine Adam" userId="30f4e1d1-f7df-4078-990c-760d9d52422f" providerId="ADAL" clId="{7709C378-E67C-5EDD-AF6C-0544B802BAA6}" dt="2026-09-24T14:52:48.039" v="658" actId="700"/>
          <ac:spMkLst>
            <pc:docMk/>
            <pc:sldMk cId="983473720" sldId="300"/>
            <ac:spMk id="29" creationId="{8D71EDA1-87BF-4D5D-AB79-F346FD19278A}"/>
          </ac:spMkLst>
        </pc:spChg>
      </pc:sldChg>
      <pc:sldChg chg="add del">
        <pc:chgData name="Christine Adam" userId="30f4e1d1-f7df-4078-990c-760d9d52422f" providerId="ADAL" clId="{7709C378-E67C-5EDD-AF6C-0544B802BAA6}" dt="2026-09-24T14:10:55.118" v="143" actId="2696"/>
        <pc:sldMkLst>
          <pc:docMk/>
          <pc:sldMk cId="195455767" sldId="304"/>
        </pc:sldMkLst>
      </pc:sldChg>
      <pc:sldChg chg="modSp mod">
        <pc:chgData name="Christine Adam" userId="30f4e1d1-f7df-4078-990c-760d9d52422f" providerId="ADAL" clId="{7709C378-E67C-5EDD-AF6C-0544B802BAA6}" dt="2026-09-23T20:31:24.468" v="21" actId="20577"/>
        <pc:sldMkLst>
          <pc:docMk/>
          <pc:sldMk cId="3378675262" sldId="401"/>
        </pc:sldMkLst>
        <pc:spChg chg="mod">
          <ac:chgData name="Christine Adam" userId="30f4e1d1-f7df-4078-990c-760d9d52422f" providerId="ADAL" clId="{7709C378-E67C-5EDD-AF6C-0544B802BAA6}" dt="2026-09-23T20:31:24.468" v="21" actId="20577"/>
          <ac:spMkLst>
            <pc:docMk/>
            <pc:sldMk cId="3378675262" sldId="401"/>
            <ac:spMk id="3" creationId="{7F31B1D5-6A0D-9CEF-D9D7-0FE4B97A9B37}"/>
          </ac:spMkLst>
        </pc:spChg>
      </pc:sldChg>
      <pc:sldChg chg="del">
        <pc:chgData name="Christine Adam" userId="30f4e1d1-f7df-4078-990c-760d9d52422f" providerId="ADAL" clId="{7709C378-E67C-5EDD-AF6C-0544B802BAA6}" dt="2026-09-23T22:11:16.403" v="27" actId="2696"/>
        <pc:sldMkLst>
          <pc:docMk/>
          <pc:sldMk cId="859600189" sldId="403"/>
        </pc:sldMkLst>
      </pc:sldChg>
      <pc:sldChg chg="del">
        <pc:chgData name="Christine Adam" userId="30f4e1d1-f7df-4078-990c-760d9d52422f" providerId="ADAL" clId="{7709C378-E67C-5EDD-AF6C-0544B802BAA6}" dt="2026-09-23T22:10:28.562" v="22" actId="2696"/>
        <pc:sldMkLst>
          <pc:docMk/>
          <pc:sldMk cId="1285111952" sldId="405"/>
        </pc:sldMkLst>
      </pc:sldChg>
      <pc:sldChg chg="modSp mod">
        <pc:chgData name="Christine Adam" userId="30f4e1d1-f7df-4078-990c-760d9d52422f" providerId="ADAL" clId="{7709C378-E67C-5EDD-AF6C-0544B802BAA6}" dt="2026-09-24T14:53:36.529" v="714" actId="20577"/>
        <pc:sldMkLst>
          <pc:docMk/>
          <pc:sldMk cId="2173610750" sldId="406"/>
        </pc:sldMkLst>
        <pc:spChg chg="mod">
          <ac:chgData name="Christine Adam" userId="30f4e1d1-f7df-4078-990c-760d9d52422f" providerId="ADAL" clId="{7709C378-E67C-5EDD-AF6C-0544B802BAA6}" dt="2026-09-24T14:53:36.529" v="714" actId="20577"/>
          <ac:spMkLst>
            <pc:docMk/>
            <pc:sldMk cId="2173610750" sldId="406"/>
            <ac:spMk id="3" creationId="{64C68341-7026-F191-5980-F1F00DE015CD}"/>
          </ac:spMkLst>
        </pc:spChg>
      </pc:sldChg>
      <pc:sldChg chg="addSp delSp modSp mod setBg">
        <pc:chgData name="Christine Adam" userId="30f4e1d1-f7df-4078-990c-760d9d52422f" providerId="ADAL" clId="{7709C378-E67C-5EDD-AF6C-0544B802BAA6}" dt="2026-09-24T14:54:24.106" v="718" actId="26606"/>
        <pc:sldMkLst>
          <pc:docMk/>
          <pc:sldMk cId="134218783" sldId="407"/>
        </pc:sldMkLst>
        <pc:spChg chg="mod">
          <ac:chgData name="Christine Adam" userId="30f4e1d1-f7df-4078-990c-760d9d52422f" providerId="ADAL" clId="{7709C378-E67C-5EDD-AF6C-0544B802BAA6}" dt="2026-09-24T14:54:24.106" v="718" actId="26606"/>
          <ac:spMkLst>
            <pc:docMk/>
            <pc:sldMk cId="134218783" sldId="407"/>
            <ac:spMk id="2" creationId="{88A63922-AFF7-AD69-05FE-E867E5A03347}"/>
          </ac:spMkLst>
        </pc:spChg>
        <pc:spChg chg="del mod">
          <ac:chgData name="Christine Adam" userId="30f4e1d1-f7df-4078-990c-760d9d52422f" providerId="ADAL" clId="{7709C378-E67C-5EDD-AF6C-0544B802BAA6}" dt="2026-09-23T22:14:53.400" v="115" actId="26606"/>
          <ac:spMkLst>
            <pc:docMk/>
            <pc:sldMk cId="134218783" sldId="407"/>
            <ac:spMk id="3" creationId="{2AB31258-B709-044A-0160-BA69E1C74861}"/>
          </ac:spMkLst>
        </pc:spChg>
        <pc:spChg chg="add del">
          <ac:chgData name="Christine Adam" userId="30f4e1d1-f7df-4078-990c-760d9d52422f" providerId="ADAL" clId="{7709C378-E67C-5EDD-AF6C-0544B802BAA6}" dt="2026-09-24T14:54:24.106" v="718" actId="26606"/>
          <ac:spMkLst>
            <pc:docMk/>
            <pc:sldMk cId="134218783" sldId="407"/>
            <ac:spMk id="9" creationId="{BACC6370-2D7E-4714-9D71-7542949D7D5D}"/>
          </ac:spMkLst>
        </pc:spChg>
        <pc:spChg chg="add del">
          <ac:chgData name="Christine Adam" userId="30f4e1d1-f7df-4078-990c-760d9d52422f" providerId="ADAL" clId="{7709C378-E67C-5EDD-AF6C-0544B802BAA6}" dt="2026-09-24T14:54:24.106" v="718" actId="26606"/>
          <ac:spMkLst>
            <pc:docMk/>
            <pc:sldMk cId="134218783" sldId="407"/>
            <ac:spMk id="11" creationId="{F68B3F68-107C-434F-AA38-110D5EA91B85}"/>
          </ac:spMkLst>
        </pc:spChg>
        <pc:spChg chg="add del">
          <ac:chgData name="Christine Adam" userId="30f4e1d1-f7df-4078-990c-760d9d52422f" providerId="ADAL" clId="{7709C378-E67C-5EDD-AF6C-0544B802BAA6}" dt="2026-09-24T14:54:24.106" v="718" actId="26606"/>
          <ac:spMkLst>
            <pc:docMk/>
            <pc:sldMk cId="134218783" sldId="407"/>
            <ac:spMk id="13" creationId="{AAD0DBB9-1A4B-4391-81D4-CB19F9AB918A}"/>
          </ac:spMkLst>
        </pc:spChg>
        <pc:spChg chg="add del">
          <ac:chgData name="Christine Adam" userId="30f4e1d1-f7df-4078-990c-760d9d52422f" providerId="ADAL" clId="{7709C378-E67C-5EDD-AF6C-0544B802BAA6}" dt="2026-09-24T14:54:24.106" v="718" actId="26606"/>
          <ac:spMkLst>
            <pc:docMk/>
            <pc:sldMk cId="134218783" sldId="407"/>
            <ac:spMk id="15" creationId="{063BBA22-50EA-4C4D-BE05-F1CE4E63AA56}"/>
          </ac:spMkLst>
        </pc:spChg>
        <pc:spChg chg="add">
          <ac:chgData name="Christine Adam" userId="30f4e1d1-f7df-4078-990c-760d9d52422f" providerId="ADAL" clId="{7709C378-E67C-5EDD-AF6C-0544B802BAA6}" dt="2026-09-24T14:54:24.106" v="718" actId="26606"/>
          <ac:spMkLst>
            <pc:docMk/>
            <pc:sldMk cId="134218783" sldId="407"/>
            <ac:spMk id="20" creationId="{DCC231C8-C761-4B31-9B1C-C6D19248C6B3}"/>
          </ac:spMkLst>
        </pc:spChg>
        <pc:graphicFrameChg chg="add mod modGraphic">
          <ac:chgData name="Christine Adam" userId="30f4e1d1-f7df-4078-990c-760d9d52422f" providerId="ADAL" clId="{7709C378-E67C-5EDD-AF6C-0544B802BAA6}" dt="2026-09-24T14:54:24.106" v="718" actId="26606"/>
          <ac:graphicFrameMkLst>
            <pc:docMk/>
            <pc:sldMk cId="134218783" sldId="407"/>
            <ac:graphicFrameMk id="5" creationId="{80B00AA7-019F-E60D-8A9B-403AA8BC4EAF}"/>
          </ac:graphicFrameMkLst>
        </pc:graphicFrameChg>
      </pc:sldChg>
      <pc:sldChg chg="addSp delSp add del setBg delDesignElem">
        <pc:chgData name="Christine Adam" userId="30f4e1d1-f7df-4078-990c-760d9d52422f" providerId="ADAL" clId="{7709C378-E67C-5EDD-AF6C-0544B802BAA6}" dt="2026-09-23T22:11:26.602" v="28"/>
        <pc:sldMkLst>
          <pc:docMk/>
          <pc:sldMk cId="1806142710" sldId="408"/>
        </pc:sldMkLst>
        <pc:spChg chg="add del">
          <ac:chgData name="Christine Adam" userId="30f4e1d1-f7df-4078-990c-760d9d52422f" providerId="ADAL" clId="{7709C378-E67C-5EDD-AF6C-0544B802BAA6}" dt="2026-09-23T22:11:13.601" v="26"/>
          <ac:spMkLst>
            <pc:docMk/>
            <pc:sldMk cId="1806142710" sldId="408"/>
            <ac:spMk id="22" creationId="{ECC07320-C2CA-4E29-8481-9D9E143C7788}"/>
          </ac:spMkLst>
        </pc:spChg>
        <pc:spChg chg="add del">
          <ac:chgData name="Christine Adam" userId="30f4e1d1-f7df-4078-990c-760d9d52422f" providerId="ADAL" clId="{7709C378-E67C-5EDD-AF6C-0544B802BAA6}" dt="2026-09-23T22:11:13.601" v="26"/>
          <ac:spMkLst>
            <pc:docMk/>
            <pc:sldMk cId="1806142710" sldId="408"/>
            <ac:spMk id="24" creationId="{178FB36B-5BFE-42CA-BC60-1115E0D95EEC}"/>
          </ac:spMkLst>
        </pc:spChg>
      </pc:sldChg>
      <pc:sldChg chg="modSp add mod">
        <pc:chgData name="Christine Adam" userId="30f4e1d1-f7df-4078-990c-760d9d52422f" providerId="ADAL" clId="{7709C378-E67C-5EDD-AF6C-0544B802BAA6}" dt="2026-09-24T14:53:47.829" v="715" actId="20577"/>
        <pc:sldMkLst>
          <pc:docMk/>
          <pc:sldMk cId="2574853771" sldId="421"/>
        </pc:sldMkLst>
        <pc:spChg chg="mod">
          <ac:chgData name="Christine Adam" userId="30f4e1d1-f7df-4078-990c-760d9d52422f" providerId="ADAL" clId="{7709C378-E67C-5EDD-AF6C-0544B802BAA6}" dt="2026-09-24T14:53:47.829" v="715" actId="20577"/>
          <ac:spMkLst>
            <pc:docMk/>
            <pc:sldMk cId="2574853771" sldId="421"/>
            <ac:spMk id="9" creationId="{FE0DC64C-C5A7-692A-54B9-80B3D4D7F8CC}"/>
          </ac:spMkLst>
        </pc:spChg>
      </pc:sldChg>
      <pc:sldChg chg="addSp delSp modSp new mod setBg">
        <pc:chgData name="Christine Adam" userId="30f4e1d1-f7df-4078-990c-760d9d52422f" providerId="ADAL" clId="{7709C378-E67C-5EDD-AF6C-0544B802BAA6}" dt="2026-09-24T14:46:15.454" v="608" actId="26606"/>
        <pc:sldMkLst>
          <pc:docMk/>
          <pc:sldMk cId="1842346814" sldId="422"/>
        </pc:sldMkLst>
        <pc:spChg chg="mod">
          <ac:chgData name="Christine Adam" userId="30f4e1d1-f7df-4078-990c-760d9d52422f" providerId="ADAL" clId="{7709C378-E67C-5EDD-AF6C-0544B802BAA6}" dt="2026-09-24T14:46:15.454" v="608" actId="26606"/>
          <ac:spMkLst>
            <pc:docMk/>
            <pc:sldMk cId="1842346814" sldId="422"/>
            <ac:spMk id="2" creationId="{FC577F99-71C9-260D-438A-BD329729A953}"/>
          </ac:spMkLst>
        </pc:spChg>
        <pc:spChg chg="add del">
          <ac:chgData name="Christine Adam" userId="30f4e1d1-f7df-4078-990c-760d9d52422f" providerId="ADAL" clId="{7709C378-E67C-5EDD-AF6C-0544B802BAA6}" dt="2026-09-24T14:25:52.458" v="370"/>
          <ac:spMkLst>
            <pc:docMk/>
            <pc:sldMk cId="1842346814" sldId="422"/>
            <ac:spMk id="3" creationId="{8B794ED9-0C6F-CB43-41FA-92665ECECA11}"/>
          </ac:spMkLst>
        </pc:spChg>
        <pc:spChg chg="add mod">
          <ac:chgData name="Christine Adam" userId="30f4e1d1-f7df-4078-990c-760d9d52422f" providerId="ADAL" clId="{7709C378-E67C-5EDD-AF6C-0544B802BAA6}" dt="2026-09-24T14:25:46.595" v="369"/>
          <ac:spMkLst>
            <pc:docMk/>
            <pc:sldMk cId="1842346814" sldId="422"/>
            <ac:spMk id="4" creationId="{3A70BED4-FBCA-BD94-404B-A70277496A7E}"/>
          </ac:spMkLst>
        </pc:spChg>
        <pc:spChg chg="add del mod">
          <ac:chgData name="Christine Adam" userId="30f4e1d1-f7df-4078-990c-760d9d52422f" providerId="ADAL" clId="{7709C378-E67C-5EDD-AF6C-0544B802BAA6}" dt="2026-09-24T14:46:15.454" v="608" actId="26606"/>
          <ac:spMkLst>
            <pc:docMk/>
            <pc:sldMk cId="1842346814" sldId="422"/>
            <ac:spMk id="5" creationId="{A9578D35-1DE9-F0CD-B388-E103572BEFF1}"/>
          </ac:spMkLst>
        </pc:spChg>
        <pc:spChg chg="add del mod">
          <ac:chgData name="Christine Adam" userId="30f4e1d1-f7df-4078-990c-760d9d52422f" providerId="ADAL" clId="{7709C378-E67C-5EDD-AF6C-0544B802BAA6}" dt="2026-09-24T14:27:55.526" v="395"/>
          <ac:spMkLst>
            <pc:docMk/>
            <pc:sldMk cId="1842346814" sldId="422"/>
            <ac:spMk id="6" creationId="{80DFB222-9F8C-7407-2D86-5771811DE607}"/>
          </ac:spMkLst>
        </pc:spChg>
        <pc:spChg chg="add del">
          <ac:chgData name="Christine Adam" userId="30f4e1d1-f7df-4078-990c-760d9d52422f" providerId="ADAL" clId="{7709C378-E67C-5EDD-AF6C-0544B802BAA6}" dt="2026-09-24T14:46:15.437" v="607" actId="26606"/>
          <ac:spMkLst>
            <pc:docMk/>
            <pc:sldMk cId="1842346814" sldId="422"/>
            <ac:spMk id="10" creationId="{DEE2AD96-B495-4E06-9291-B71706F728CB}"/>
          </ac:spMkLst>
        </pc:spChg>
        <pc:spChg chg="add">
          <ac:chgData name="Christine Adam" userId="30f4e1d1-f7df-4078-990c-760d9d52422f" providerId="ADAL" clId="{7709C378-E67C-5EDD-AF6C-0544B802BAA6}" dt="2026-09-24T14:46:15.454" v="608" actId="26606"/>
          <ac:spMkLst>
            <pc:docMk/>
            <pc:sldMk cId="1842346814" sldId="422"/>
            <ac:spMk id="11" creationId="{BACC6370-2D7E-4714-9D71-7542949D7D5D}"/>
          </ac:spMkLst>
        </pc:spChg>
        <pc:spChg chg="add del">
          <ac:chgData name="Christine Adam" userId="30f4e1d1-f7df-4078-990c-760d9d52422f" providerId="ADAL" clId="{7709C378-E67C-5EDD-AF6C-0544B802BAA6}" dt="2026-09-24T14:46:15.437" v="607" actId="26606"/>
          <ac:spMkLst>
            <pc:docMk/>
            <pc:sldMk cId="1842346814" sldId="422"/>
            <ac:spMk id="12" creationId="{53CF6D67-C5A8-4ADD-9E8E-1E38CA1D3166}"/>
          </ac:spMkLst>
        </pc:spChg>
        <pc:spChg chg="add">
          <ac:chgData name="Christine Adam" userId="30f4e1d1-f7df-4078-990c-760d9d52422f" providerId="ADAL" clId="{7709C378-E67C-5EDD-AF6C-0544B802BAA6}" dt="2026-09-24T14:46:15.454" v="608" actId="26606"/>
          <ac:spMkLst>
            <pc:docMk/>
            <pc:sldMk cId="1842346814" sldId="422"/>
            <ac:spMk id="13" creationId="{256B2C21-A230-48C0-8DF1-C46611373C44}"/>
          </ac:spMkLst>
        </pc:spChg>
        <pc:spChg chg="add del">
          <ac:chgData name="Christine Adam" userId="30f4e1d1-f7df-4078-990c-760d9d52422f" providerId="ADAL" clId="{7709C378-E67C-5EDD-AF6C-0544B802BAA6}" dt="2026-09-24T14:46:15.437" v="607" actId="26606"/>
          <ac:spMkLst>
            <pc:docMk/>
            <pc:sldMk cId="1842346814" sldId="422"/>
            <ac:spMk id="14" creationId="{86909FA0-B515-4681-B7A8-FA281D133B94}"/>
          </ac:spMkLst>
        </pc:spChg>
        <pc:spChg chg="add">
          <ac:chgData name="Christine Adam" userId="30f4e1d1-f7df-4078-990c-760d9d52422f" providerId="ADAL" clId="{7709C378-E67C-5EDD-AF6C-0544B802BAA6}" dt="2026-09-24T14:46:15.454" v="608" actId="26606"/>
          <ac:spMkLst>
            <pc:docMk/>
            <pc:sldMk cId="1842346814" sldId="422"/>
            <ac:spMk id="15" creationId="{3847E18C-932D-4C95-AABA-FEC7C9499AD7}"/>
          </ac:spMkLst>
        </pc:spChg>
        <pc:spChg chg="add del">
          <ac:chgData name="Christine Adam" userId="30f4e1d1-f7df-4078-990c-760d9d52422f" providerId="ADAL" clId="{7709C378-E67C-5EDD-AF6C-0544B802BAA6}" dt="2026-09-24T14:46:15.437" v="607" actId="26606"/>
          <ac:spMkLst>
            <pc:docMk/>
            <pc:sldMk cId="1842346814" sldId="422"/>
            <ac:spMk id="16" creationId="{21C9FE86-FCC3-4A31-AA1C-C882262B7FE7}"/>
          </ac:spMkLst>
        </pc:spChg>
        <pc:spChg chg="add">
          <ac:chgData name="Christine Adam" userId="30f4e1d1-f7df-4078-990c-760d9d52422f" providerId="ADAL" clId="{7709C378-E67C-5EDD-AF6C-0544B802BAA6}" dt="2026-09-24T14:46:15.454" v="608" actId="26606"/>
          <ac:spMkLst>
            <pc:docMk/>
            <pc:sldMk cId="1842346814" sldId="422"/>
            <ac:spMk id="17" creationId="{3150CB11-0C61-439E-910F-5787759E72A0}"/>
          </ac:spMkLst>
        </pc:spChg>
        <pc:spChg chg="add del">
          <ac:chgData name="Christine Adam" userId="30f4e1d1-f7df-4078-990c-760d9d52422f" providerId="ADAL" clId="{7709C378-E67C-5EDD-AF6C-0544B802BAA6}" dt="2026-09-24T14:46:15.437" v="607" actId="26606"/>
          <ac:spMkLst>
            <pc:docMk/>
            <pc:sldMk cId="1842346814" sldId="422"/>
            <ac:spMk id="18" creationId="{7D96243B-ECED-4B71-8E06-AE9A285EAD20}"/>
          </ac:spMkLst>
        </pc:spChg>
        <pc:spChg chg="add">
          <ac:chgData name="Christine Adam" userId="30f4e1d1-f7df-4078-990c-760d9d52422f" providerId="ADAL" clId="{7709C378-E67C-5EDD-AF6C-0544B802BAA6}" dt="2026-09-24T14:46:15.454" v="608" actId="26606"/>
          <ac:spMkLst>
            <pc:docMk/>
            <pc:sldMk cId="1842346814" sldId="422"/>
            <ac:spMk id="19" creationId="{43F8A58B-5155-44CE-A5FF-7647B47D0A7A}"/>
          </ac:spMkLst>
        </pc:spChg>
        <pc:spChg chg="add del">
          <ac:chgData name="Christine Adam" userId="30f4e1d1-f7df-4078-990c-760d9d52422f" providerId="ADAL" clId="{7709C378-E67C-5EDD-AF6C-0544B802BAA6}" dt="2026-09-24T14:46:15.437" v="607" actId="26606"/>
          <ac:spMkLst>
            <pc:docMk/>
            <pc:sldMk cId="1842346814" sldId="422"/>
            <ac:spMk id="20" creationId="{A09989E4-EFDC-4A90-A633-E0525FB4139E}"/>
          </ac:spMkLst>
        </pc:spChg>
        <pc:spChg chg="add">
          <ac:chgData name="Christine Adam" userId="30f4e1d1-f7df-4078-990c-760d9d52422f" providerId="ADAL" clId="{7709C378-E67C-5EDD-AF6C-0544B802BAA6}" dt="2026-09-24T14:46:15.454" v="608" actId="26606"/>
          <ac:spMkLst>
            <pc:docMk/>
            <pc:sldMk cId="1842346814" sldId="422"/>
            <ac:spMk id="21" creationId="{443F2ACA-E6D6-4028-82DD-F03C262D5DE6}"/>
          </ac:spMkLst>
        </pc:spChg>
        <pc:graphicFrameChg chg="add">
          <ac:chgData name="Christine Adam" userId="30f4e1d1-f7df-4078-990c-760d9d52422f" providerId="ADAL" clId="{7709C378-E67C-5EDD-AF6C-0544B802BAA6}" dt="2026-09-24T14:46:15.454" v="608" actId="26606"/>
          <ac:graphicFrameMkLst>
            <pc:docMk/>
            <pc:sldMk cId="1842346814" sldId="422"/>
            <ac:graphicFrameMk id="7" creationId="{FF8B4FC9-9E2C-FF5F-270E-0EF73157C30D}"/>
          </ac:graphicFrameMkLst>
        </pc:graphicFrameChg>
      </pc:sldChg>
      <pc:sldChg chg="addSp delSp modSp new mod setBg">
        <pc:chgData name="Christine Adam" userId="30f4e1d1-f7df-4078-990c-760d9d52422f" providerId="ADAL" clId="{7709C378-E67C-5EDD-AF6C-0544B802BAA6}" dt="2026-09-24T14:48:49.941" v="629" actId="20577"/>
        <pc:sldMkLst>
          <pc:docMk/>
          <pc:sldMk cId="874163024" sldId="423"/>
        </pc:sldMkLst>
        <pc:spChg chg="del">
          <ac:chgData name="Christine Adam" userId="30f4e1d1-f7df-4078-990c-760d9d52422f" providerId="ADAL" clId="{7709C378-E67C-5EDD-AF6C-0544B802BAA6}" dt="2026-09-24T14:30:05.507" v="412" actId="478"/>
          <ac:spMkLst>
            <pc:docMk/>
            <pc:sldMk cId="874163024" sldId="423"/>
            <ac:spMk id="2" creationId="{419C2808-D10B-8B63-1718-81B483ABA1C7}"/>
          </ac:spMkLst>
        </pc:spChg>
        <pc:spChg chg="del">
          <ac:chgData name="Christine Adam" userId="30f4e1d1-f7df-4078-990c-760d9d52422f" providerId="ADAL" clId="{7709C378-E67C-5EDD-AF6C-0544B802BAA6}" dt="2026-09-24T14:28:51.013" v="405"/>
          <ac:spMkLst>
            <pc:docMk/>
            <pc:sldMk cId="874163024" sldId="423"/>
            <ac:spMk id="3" creationId="{BEA80863-4DFF-2C5C-709D-BA7CE0E8966D}"/>
          </ac:spMkLst>
        </pc:spChg>
        <pc:spChg chg="add del mod ord">
          <ac:chgData name="Christine Adam" userId="30f4e1d1-f7df-4078-990c-760d9d52422f" providerId="ADAL" clId="{7709C378-E67C-5EDD-AF6C-0544B802BAA6}" dt="2026-09-24T14:48:22.399" v="623" actId="478"/>
          <ac:spMkLst>
            <pc:docMk/>
            <pc:sldMk cId="874163024" sldId="423"/>
            <ac:spMk id="4" creationId="{97025ABE-3938-CC53-FD6D-B557293C233A}"/>
          </ac:spMkLst>
        </pc:spChg>
        <pc:spChg chg="add mod">
          <ac:chgData name="Christine Adam" userId="30f4e1d1-f7df-4078-990c-760d9d52422f" providerId="ADAL" clId="{7709C378-E67C-5EDD-AF6C-0544B802BAA6}" dt="2026-09-24T14:48:49.941" v="629" actId="20577"/>
          <ac:spMkLst>
            <pc:docMk/>
            <pc:sldMk cId="874163024" sldId="423"/>
            <ac:spMk id="5" creationId="{209B1334-2977-8E7E-CAA7-112F341D8442}"/>
          </ac:spMkLst>
        </pc:spChg>
        <pc:spChg chg="add mod">
          <ac:chgData name="Christine Adam" userId="30f4e1d1-f7df-4078-990c-760d9d52422f" providerId="ADAL" clId="{7709C378-E67C-5EDD-AF6C-0544B802BAA6}" dt="2026-09-24T14:48:19.291" v="622" actId="478"/>
          <ac:spMkLst>
            <pc:docMk/>
            <pc:sldMk cId="874163024" sldId="423"/>
            <ac:spMk id="6" creationId="{9C632E46-38FD-6722-FEF0-05F9CCD6F7E5}"/>
          </ac:spMkLst>
        </pc:spChg>
        <pc:spChg chg="add">
          <ac:chgData name="Christine Adam" userId="30f4e1d1-f7df-4078-990c-760d9d52422f" providerId="ADAL" clId="{7709C378-E67C-5EDD-AF6C-0544B802BAA6}" dt="2026-09-24T14:47:48.381" v="617" actId="26606"/>
          <ac:spMkLst>
            <pc:docMk/>
            <pc:sldMk cId="874163024" sldId="423"/>
            <ac:spMk id="10" creationId="{1B15ED52-F352-441B-82BF-E0EA34836D08}"/>
          </ac:spMkLst>
        </pc:spChg>
        <pc:spChg chg="add">
          <ac:chgData name="Christine Adam" userId="30f4e1d1-f7df-4078-990c-760d9d52422f" providerId="ADAL" clId="{7709C378-E67C-5EDD-AF6C-0544B802BAA6}" dt="2026-09-24T14:47:48.381" v="617" actId="26606"/>
          <ac:spMkLst>
            <pc:docMk/>
            <pc:sldMk cId="874163024" sldId="423"/>
            <ac:spMk id="12" creationId="{3B2E3793-BFE6-45A2-9B7B-E18844431C99}"/>
          </ac:spMkLst>
        </pc:spChg>
        <pc:spChg chg="add">
          <ac:chgData name="Christine Adam" userId="30f4e1d1-f7df-4078-990c-760d9d52422f" providerId="ADAL" clId="{7709C378-E67C-5EDD-AF6C-0544B802BAA6}" dt="2026-09-24T14:47:48.381" v="617" actId="26606"/>
          <ac:spMkLst>
            <pc:docMk/>
            <pc:sldMk cId="874163024" sldId="423"/>
            <ac:spMk id="14" creationId="{BC4C4868-CB8F-4AF9-9CDB-8108F2C19B67}"/>
          </ac:spMkLst>
        </pc:spChg>
        <pc:spChg chg="add">
          <ac:chgData name="Christine Adam" userId="30f4e1d1-f7df-4078-990c-760d9d52422f" providerId="ADAL" clId="{7709C378-E67C-5EDD-AF6C-0544B802BAA6}" dt="2026-09-24T14:47:48.381" v="617" actId="26606"/>
          <ac:spMkLst>
            <pc:docMk/>
            <pc:sldMk cId="874163024" sldId="423"/>
            <ac:spMk id="16" creationId="{375E0459-6403-40CD-989D-56A4407CA12E}"/>
          </ac:spMkLst>
        </pc:spChg>
        <pc:spChg chg="add">
          <ac:chgData name="Christine Adam" userId="30f4e1d1-f7df-4078-990c-760d9d52422f" providerId="ADAL" clId="{7709C378-E67C-5EDD-AF6C-0544B802BAA6}" dt="2026-09-24T14:47:48.381" v="617" actId="26606"/>
          <ac:spMkLst>
            <pc:docMk/>
            <pc:sldMk cId="874163024" sldId="423"/>
            <ac:spMk id="18" creationId="{53E5B1A8-3AC9-4BD1-9BBC-78CA94F2D1BA}"/>
          </ac:spMkLst>
        </pc:spChg>
        <pc:graphicFrameChg chg="add del">
          <ac:chgData name="Christine Adam" userId="30f4e1d1-f7df-4078-990c-760d9d52422f" providerId="ADAL" clId="{7709C378-E67C-5EDD-AF6C-0544B802BAA6}" dt="2026-09-24T14:47:13.694" v="615" actId="26606"/>
          <ac:graphicFrameMkLst>
            <pc:docMk/>
            <pc:sldMk cId="874163024" sldId="423"/>
            <ac:graphicFrameMk id="7" creationId="{92CB5CA6-74FC-04E0-9AB1-27E8B4E66581}"/>
          </ac:graphicFrameMkLst>
        </pc:graphicFrameChg>
      </pc:sldChg>
      <pc:sldChg chg="modSp new del mod">
        <pc:chgData name="Christine Adam" userId="30f4e1d1-f7df-4078-990c-760d9d52422f" providerId="ADAL" clId="{7709C378-E67C-5EDD-AF6C-0544B802BAA6}" dt="2026-09-24T14:46:38.675" v="610" actId="2696"/>
        <pc:sldMkLst>
          <pc:docMk/>
          <pc:sldMk cId="2398301771" sldId="424"/>
        </pc:sldMkLst>
        <pc:spChg chg="mod">
          <ac:chgData name="Christine Adam" userId="30f4e1d1-f7df-4078-990c-760d9d52422f" providerId="ADAL" clId="{7709C378-E67C-5EDD-AF6C-0544B802BAA6}" dt="2026-09-24T14:46:30.900" v="609" actId="21"/>
          <ac:spMkLst>
            <pc:docMk/>
            <pc:sldMk cId="2398301771" sldId="424"/>
            <ac:spMk id="2" creationId="{506B78ED-95C1-D4DC-9486-E40A837BA0EE}"/>
          </ac:spMkLst>
        </pc:spChg>
      </pc:sldChg>
      <pc:sldChg chg="addSp delSp modSp new mod setBg modAnim">
        <pc:chgData name="Christine Adam" userId="30f4e1d1-f7df-4078-990c-760d9d52422f" providerId="ADAL" clId="{7709C378-E67C-5EDD-AF6C-0544B802BAA6}" dt="2026-09-24T14:51:36.004" v="650" actId="26606"/>
        <pc:sldMkLst>
          <pc:docMk/>
          <pc:sldMk cId="2535468544" sldId="424"/>
        </pc:sldMkLst>
        <pc:spChg chg="mod">
          <ac:chgData name="Christine Adam" userId="30f4e1d1-f7df-4078-990c-760d9d52422f" providerId="ADAL" clId="{7709C378-E67C-5EDD-AF6C-0544B802BAA6}" dt="2026-09-24T14:51:36.004" v="650" actId="26606"/>
          <ac:spMkLst>
            <pc:docMk/>
            <pc:sldMk cId="2535468544" sldId="424"/>
            <ac:spMk id="2" creationId="{227F5DEB-91D9-3E56-C32A-89FE9306F637}"/>
          </ac:spMkLst>
        </pc:spChg>
        <pc:spChg chg="del">
          <ac:chgData name="Christine Adam" userId="30f4e1d1-f7df-4078-990c-760d9d52422f" providerId="ADAL" clId="{7709C378-E67C-5EDD-AF6C-0544B802BAA6}" dt="2026-09-24T14:51:19.066" v="649"/>
          <ac:spMkLst>
            <pc:docMk/>
            <pc:sldMk cId="2535468544" sldId="424"/>
            <ac:spMk id="3" creationId="{EBAADCC9-4DF9-1105-3903-897570565542}"/>
          </ac:spMkLst>
        </pc:spChg>
        <pc:spChg chg="add">
          <ac:chgData name="Christine Adam" userId="30f4e1d1-f7df-4078-990c-760d9d52422f" providerId="ADAL" clId="{7709C378-E67C-5EDD-AF6C-0544B802BAA6}" dt="2026-09-24T14:51:36.004" v="650" actId="26606"/>
          <ac:spMkLst>
            <pc:docMk/>
            <pc:sldMk cId="2535468544" sldId="424"/>
            <ac:spMk id="9" creationId="{A8384FB5-9ADC-4DDC-881B-597D56F5B15D}"/>
          </ac:spMkLst>
        </pc:spChg>
        <pc:spChg chg="add">
          <ac:chgData name="Christine Adam" userId="30f4e1d1-f7df-4078-990c-760d9d52422f" providerId="ADAL" clId="{7709C378-E67C-5EDD-AF6C-0544B802BAA6}" dt="2026-09-24T14:51:36.004" v="650" actId="26606"/>
          <ac:spMkLst>
            <pc:docMk/>
            <pc:sldMk cId="2535468544" sldId="424"/>
            <ac:spMk id="11" creationId="{91E5A9A7-95C6-4F4F-B00E-C82E07FE62EF}"/>
          </ac:spMkLst>
        </pc:spChg>
        <pc:spChg chg="add">
          <ac:chgData name="Christine Adam" userId="30f4e1d1-f7df-4078-990c-760d9d52422f" providerId="ADAL" clId="{7709C378-E67C-5EDD-AF6C-0544B802BAA6}" dt="2026-09-24T14:51:36.004" v="650" actId="26606"/>
          <ac:spMkLst>
            <pc:docMk/>
            <pc:sldMk cId="2535468544" sldId="424"/>
            <ac:spMk id="13" creationId="{D07DD2DE-F619-49DD-B5E7-03A290FF4ED1}"/>
          </ac:spMkLst>
        </pc:spChg>
        <pc:spChg chg="add">
          <ac:chgData name="Christine Adam" userId="30f4e1d1-f7df-4078-990c-760d9d52422f" providerId="ADAL" clId="{7709C378-E67C-5EDD-AF6C-0544B802BAA6}" dt="2026-09-24T14:51:36.004" v="650" actId="26606"/>
          <ac:spMkLst>
            <pc:docMk/>
            <pc:sldMk cId="2535468544" sldId="424"/>
            <ac:spMk id="15" creationId="{85149191-5F60-4A28-AAFF-039F96B0F3EC}"/>
          </ac:spMkLst>
        </pc:spChg>
        <pc:spChg chg="add">
          <ac:chgData name="Christine Adam" userId="30f4e1d1-f7df-4078-990c-760d9d52422f" providerId="ADAL" clId="{7709C378-E67C-5EDD-AF6C-0544B802BAA6}" dt="2026-09-24T14:51:36.004" v="650" actId="26606"/>
          <ac:spMkLst>
            <pc:docMk/>
            <pc:sldMk cId="2535468544" sldId="424"/>
            <ac:spMk id="17" creationId="{F8260ED5-17F7-4158-B241-D51DD4CF1B7E}"/>
          </ac:spMkLst>
        </pc:spChg>
        <pc:picChg chg="add mod">
          <ac:chgData name="Christine Adam" userId="30f4e1d1-f7df-4078-990c-760d9d52422f" providerId="ADAL" clId="{7709C378-E67C-5EDD-AF6C-0544B802BAA6}" dt="2026-09-24T14:51:36.004" v="650" actId="26606"/>
          <ac:picMkLst>
            <pc:docMk/>
            <pc:sldMk cId="2535468544" sldId="424"/>
            <ac:picMk id="4" creationId="{89EB26C2-0D08-66AD-7A3B-656C66C5790F}"/>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A2F78C-0C63-4AEE-A2D3-9989E95772F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60615B5-11F0-45BF-BF2C-29A985030C92}">
      <dgm:prSet/>
      <dgm:spPr/>
      <dgm:t>
        <a:bodyPr/>
        <a:lstStyle/>
        <a:p>
          <a:r>
            <a:rPr lang="en-US"/>
            <a:t>Textual Metafunction</a:t>
          </a:r>
        </a:p>
      </dgm:t>
    </dgm:pt>
    <dgm:pt modelId="{85782142-E9D4-4ABF-9FFF-DDD0B3150ED4}" type="parTrans" cxnId="{84457839-B5C5-4AF3-8DE0-3D1CDD15724B}">
      <dgm:prSet/>
      <dgm:spPr/>
      <dgm:t>
        <a:bodyPr/>
        <a:lstStyle/>
        <a:p>
          <a:endParaRPr lang="en-US"/>
        </a:p>
      </dgm:t>
    </dgm:pt>
    <dgm:pt modelId="{621BCCAF-4DE8-46DE-A247-98C377F5D6CB}" type="sibTrans" cxnId="{84457839-B5C5-4AF3-8DE0-3D1CDD15724B}">
      <dgm:prSet/>
      <dgm:spPr/>
      <dgm:t>
        <a:bodyPr/>
        <a:lstStyle/>
        <a:p>
          <a:endParaRPr lang="en-US"/>
        </a:p>
      </dgm:t>
    </dgm:pt>
    <dgm:pt modelId="{ED73D178-0E1F-4B9E-9571-52F09E473181}">
      <dgm:prSet/>
      <dgm:spPr/>
      <dgm:t>
        <a:bodyPr/>
        <a:lstStyle/>
        <a:p>
          <a:r>
            <a:rPr lang="en-US"/>
            <a:t>Applied Practice</a:t>
          </a:r>
        </a:p>
      </dgm:t>
    </dgm:pt>
    <dgm:pt modelId="{41BB925A-6379-40E2-82FB-9CA4FB10C431}" type="parTrans" cxnId="{D055E38A-73E4-46B1-986C-1272ED3E52E3}">
      <dgm:prSet/>
      <dgm:spPr/>
      <dgm:t>
        <a:bodyPr/>
        <a:lstStyle/>
        <a:p>
          <a:endParaRPr lang="en-US"/>
        </a:p>
      </dgm:t>
    </dgm:pt>
    <dgm:pt modelId="{AECCBF2E-711E-44F5-BE0A-D1E3768E9C1E}" type="sibTrans" cxnId="{D055E38A-73E4-46B1-986C-1272ED3E52E3}">
      <dgm:prSet/>
      <dgm:spPr/>
      <dgm:t>
        <a:bodyPr/>
        <a:lstStyle/>
        <a:p>
          <a:endParaRPr lang="en-US"/>
        </a:p>
      </dgm:t>
    </dgm:pt>
    <dgm:pt modelId="{BD440239-2413-8747-BEE0-29F3396F3C10}" type="pres">
      <dgm:prSet presAssocID="{95A2F78C-0C63-4AEE-A2D3-9989E95772FF}" presName="hierChild1" presStyleCnt="0">
        <dgm:presLayoutVars>
          <dgm:chPref val="1"/>
          <dgm:dir/>
          <dgm:animOne val="branch"/>
          <dgm:animLvl val="lvl"/>
          <dgm:resizeHandles/>
        </dgm:presLayoutVars>
      </dgm:prSet>
      <dgm:spPr/>
    </dgm:pt>
    <dgm:pt modelId="{9794120F-18AE-1A45-A120-AF3434A3CC07}" type="pres">
      <dgm:prSet presAssocID="{960615B5-11F0-45BF-BF2C-29A985030C92}" presName="hierRoot1" presStyleCnt="0"/>
      <dgm:spPr/>
    </dgm:pt>
    <dgm:pt modelId="{CD96117F-5A03-464E-84D9-93119338D420}" type="pres">
      <dgm:prSet presAssocID="{960615B5-11F0-45BF-BF2C-29A985030C92}" presName="composite" presStyleCnt="0"/>
      <dgm:spPr/>
    </dgm:pt>
    <dgm:pt modelId="{259C5C95-49A4-5D4F-88BD-124BED1E92F6}" type="pres">
      <dgm:prSet presAssocID="{960615B5-11F0-45BF-BF2C-29A985030C92}" presName="background" presStyleLbl="node0" presStyleIdx="0" presStyleCnt="2"/>
      <dgm:spPr/>
    </dgm:pt>
    <dgm:pt modelId="{6EF206FF-58D3-6B4B-9687-FF11E2576688}" type="pres">
      <dgm:prSet presAssocID="{960615B5-11F0-45BF-BF2C-29A985030C92}" presName="text" presStyleLbl="fgAcc0" presStyleIdx="0" presStyleCnt="2">
        <dgm:presLayoutVars>
          <dgm:chPref val="3"/>
        </dgm:presLayoutVars>
      </dgm:prSet>
      <dgm:spPr/>
    </dgm:pt>
    <dgm:pt modelId="{F6BBB925-DA94-434A-9F8A-728D1FC05A60}" type="pres">
      <dgm:prSet presAssocID="{960615B5-11F0-45BF-BF2C-29A985030C92}" presName="hierChild2" presStyleCnt="0"/>
      <dgm:spPr/>
    </dgm:pt>
    <dgm:pt modelId="{03030AA7-437A-034A-9AFA-F1F01CB65FA4}" type="pres">
      <dgm:prSet presAssocID="{ED73D178-0E1F-4B9E-9571-52F09E473181}" presName="hierRoot1" presStyleCnt="0"/>
      <dgm:spPr/>
    </dgm:pt>
    <dgm:pt modelId="{0F372DAF-E68A-9C4B-BAA1-D4B45FA53CE6}" type="pres">
      <dgm:prSet presAssocID="{ED73D178-0E1F-4B9E-9571-52F09E473181}" presName="composite" presStyleCnt="0"/>
      <dgm:spPr/>
    </dgm:pt>
    <dgm:pt modelId="{9EF04623-46FA-764A-82AC-AFCECC299F91}" type="pres">
      <dgm:prSet presAssocID="{ED73D178-0E1F-4B9E-9571-52F09E473181}" presName="background" presStyleLbl="node0" presStyleIdx="1" presStyleCnt="2"/>
      <dgm:spPr/>
    </dgm:pt>
    <dgm:pt modelId="{53FB6EA3-DCE3-B44A-B4C9-B162990078B4}" type="pres">
      <dgm:prSet presAssocID="{ED73D178-0E1F-4B9E-9571-52F09E473181}" presName="text" presStyleLbl="fgAcc0" presStyleIdx="1" presStyleCnt="2">
        <dgm:presLayoutVars>
          <dgm:chPref val="3"/>
        </dgm:presLayoutVars>
      </dgm:prSet>
      <dgm:spPr/>
    </dgm:pt>
    <dgm:pt modelId="{3794FCAA-0E76-3B48-AEB1-13D1054B0266}" type="pres">
      <dgm:prSet presAssocID="{ED73D178-0E1F-4B9E-9571-52F09E473181}" presName="hierChild2" presStyleCnt="0"/>
      <dgm:spPr/>
    </dgm:pt>
  </dgm:ptLst>
  <dgm:cxnLst>
    <dgm:cxn modelId="{AB556329-EE5C-BE45-BC72-FBBB80294003}" type="presOf" srcId="{ED73D178-0E1F-4B9E-9571-52F09E473181}" destId="{53FB6EA3-DCE3-B44A-B4C9-B162990078B4}" srcOrd="0" destOrd="0" presId="urn:microsoft.com/office/officeart/2005/8/layout/hierarchy1"/>
    <dgm:cxn modelId="{84457839-B5C5-4AF3-8DE0-3D1CDD15724B}" srcId="{95A2F78C-0C63-4AEE-A2D3-9989E95772FF}" destId="{960615B5-11F0-45BF-BF2C-29A985030C92}" srcOrd="0" destOrd="0" parTransId="{85782142-E9D4-4ABF-9FFF-DDD0B3150ED4}" sibTransId="{621BCCAF-4DE8-46DE-A247-98C377F5D6CB}"/>
    <dgm:cxn modelId="{D055E38A-73E4-46B1-986C-1272ED3E52E3}" srcId="{95A2F78C-0C63-4AEE-A2D3-9989E95772FF}" destId="{ED73D178-0E1F-4B9E-9571-52F09E473181}" srcOrd="1" destOrd="0" parTransId="{41BB925A-6379-40E2-82FB-9CA4FB10C431}" sibTransId="{AECCBF2E-711E-44F5-BE0A-D1E3768E9C1E}"/>
    <dgm:cxn modelId="{889450AC-EE37-5F43-87D5-E435BD063D63}" type="presOf" srcId="{960615B5-11F0-45BF-BF2C-29A985030C92}" destId="{6EF206FF-58D3-6B4B-9687-FF11E2576688}" srcOrd="0" destOrd="0" presId="urn:microsoft.com/office/officeart/2005/8/layout/hierarchy1"/>
    <dgm:cxn modelId="{FFA663CC-6C46-D64F-B11D-0B1D48B0C47A}" type="presOf" srcId="{95A2F78C-0C63-4AEE-A2D3-9989E95772FF}" destId="{BD440239-2413-8747-BEE0-29F3396F3C10}" srcOrd="0" destOrd="0" presId="urn:microsoft.com/office/officeart/2005/8/layout/hierarchy1"/>
    <dgm:cxn modelId="{4D357BF2-54AA-C14F-941D-FC1E226100EC}" type="presParOf" srcId="{BD440239-2413-8747-BEE0-29F3396F3C10}" destId="{9794120F-18AE-1A45-A120-AF3434A3CC07}" srcOrd="0" destOrd="0" presId="urn:microsoft.com/office/officeart/2005/8/layout/hierarchy1"/>
    <dgm:cxn modelId="{DAC5E882-6DEF-D242-BC87-96BC3480039C}" type="presParOf" srcId="{9794120F-18AE-1A45-A120-AF3434A3CC07}" destId="{CD96117F-5A03-464E-84D9-93119338D420}" srcOrd="0" destOrd="0" presId="urn:microsoft.com/office/officeart/2005/8/layout/hierarchy1"/>
    <dgm:cxn modelId="{9B2647F4-C101-DC49-A02D-AAD14704B6FA}" type="presParOf" srcId="{CD96117F-5A03-464E-84D9-93119338D420}" destId="{259C5C95-49A4-5D4F-88BD-124BED1E92F6}" srcOrd="0" destOrd="0" presId="urn:microsoft.com/office/officeart/2005/8/layout/hierarchy1"/>
    <dgm:cxn modelId="{1E749EB9-90F9-5A4E-B2B4-37479F9380CA}" type="presParOf" srcId="{CD96117F-5A03-464E-84D9-93119338D420}" destId="{6EF206FF-58D3-6B4B-9687-FF11E2576688}" srcOrd="1" destOrd="0" presId="urn:microsoft.com/office/officeart/2005/8/layout/hierarchy1"/>
    <dgm:cxn modelId="{07019A49-85AF-B141-AF11-A17E38DFEE92}" type="presParOf" srcId="{9794120F-18AE-1A45-A120-AF3434A3CC07}" destId="{F6BBB925-DA94-434A-9F8A-728D1FC05A60}" srcOrd="1" destOrd="0" presId="urn:microsoft.com/office/officeart/2005/8/layout/hierarchy1"/>
    <dgm:cxn modelId="{4CF3CE69-62AD-9444-8B6C-8A788A5C5D0F}" type="presParOf" srcId="{BD440239-2413-8747-BEE0-29F3396F3C10}" destId="{03030AA7-437A-034A-9AFA-F1F01CB65FA4}" srcOrd="1" destOrd="0" presId="urn:microsoft.com/office/officeart/2005/8/layout/hierarchy1"/>
    <dgm:cxn modelId="{31869378-8852-0746-A31D-4B46A237A9F8}" type="presParOf" srcId="{03030AA7-437A-034A-9AFA-F1F01CB65FA4}" destId="{0F372DAF-E68A-9C4B-BAA1-D4B45FA53CE6}" srcOrd="0" destOrd="0" presId="urn:microsoft.com/office/officeart/2005/8/layout/hierarchy1"/>
    <dgm:cxn modelId="{6F53A3C8-6087-CC4B-BF1B-3E6C8A422A00}" type="presParOf" srcId="{0F372DAF-E68A-9C4B-BAA1-D4B45FA53CE6}" destId="{9EF04623-46FA-764A-82AC-AFCECC299F91}" srcOrd="0" destOrd="0" presId="urn:microsoft.com/office/officeart/2005/8/layout/hierarchy1"/>
    <dgm:cxn modelId="{99AC5B62-BDA7-CC4F-8953-8E59DD1DAECC}" type="presParOf" srcId="{0F372DAF-E68A-9C4B-BAA1-D4B45FA53CE6}" destId="{53FB6EA3-DCE3-B44A-B4C9-B162990078B4}" srcOrd="1" destOrd="0" presId="urn:microsoft.com/office/officeart/2005/8/layout/hierarchy1"/>
    <dgm:cxn modelId="{E1C3C563-8121-C649-AE12-9FE74290AD4E}" type="presParOf" srcId="{03030AA7-437A-034A-9AFA-F1F01CB65FA4}" destId="{3794FCAA-0E76-3B48-AEB1-13D1054B026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0E4FF25-8AA9-4043-80E3-DE82954374F2}"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10DC8C2A-3E56-480B-B2A6-CB7C24BE84BF}">
      <dgm:prSet/>
      <dgm:spPr/>
      <dgm:t>
        <a:bodyPr/>
        <a:lstStyle/>
        <a:p>
          <a:r>
            <a:rPr lang="en-CA"/>
            <a:t>Language structure shapes who speaks, who listens, and whose voice is centered</a:t>
          </a:r>
          <a:endParaRPr lang="en-US"/>
        </a:p>
      </dgm:t>
    </dgm:pt>
    <dgm:pt modelId="{D1E87DF1-1F15-4E17-A226-B44131723AC4}" type="parTrans" cxnId="{2D0C06AA-36AC-4D3E-9A40-3B5F76CB98C0}">
      <dgm:prSet/>
      <dgm:spPr/>
      <dgm:t>
        <a:bodyPr/>
        <a:lstStyle/>
        <a:p>
          <a:endParaRPr lang="en-US"/>
        </a:p>
      </dgm:t>
    </dgm:pt>
    <dgm:pt modelId="{067F992C-89D1-4355-95E6-CEB0FD466D6A}" type="sibTrans" cxnId="{2D0C06AA-36AC-4D3E-9A40-3B5F76CB98C0}">
      <dgm:prSet/>
      <dgm:spPr/>
      <dgm:t>
        <a:bodyPr/>
        <a:lstStyle/>
        <a:p>
          <a:endParaRPr lang="en-US"/>
        </a:p>
      </dgm:t>
    </dgm:pt>
    <dgm:pt modelId="{E33E7FB0-4D22-4D38-AB6A-AE798B0495FB}">
      <dgm:prSet/>
      <dgm:spPr/>
      <dgm:t>
        <a:bodyPr/>
        <a:lstStyle/>
        <a:p>
          <a:r>
            <a:rPr lang="en-CA"/>
            <a:t>Controls visibility of actors and actions</a:t>
          </a:r>
          <a:endParaRPr lang="en-US"/>
        </a:p>
      </dgm:t>
    </dgm:pt>
    <dgm:pt modelId="{BF799F6F-783A-4477-BF35-96EB128AA163}" type="parTrans" cxnId="{527EAA54-39B4-4DFD-9A80-80A6D9D24A85}">
      <dgm:prSet/>
      <dgm:spPr/>
      <dgm:t>
        <a:bodyPr/>
        <a:lstStyle/>
        <a:p>
          <a:endParaRPr lang="en-US"/>
        </a:p>
      </dgm:t>
    </dgm:pt>
    <dgm:pt modelId="{CD11A1CD-E6DB-40F0-9DFE-95A9690F4FE8}" type="sibTrans" cxnId="{527EAA54-39B4-4DFD-9A80-80A6D9D24A85}">
      <dgm:prSet/>
      <dgm:spPr/>
      <dgm:t>
        <a:bodyPr/>
        <a:lstStyle/>
        <a:p>
          <a:endParaRPr lang="en-US"/>
        </a:p>
      </dgm:t>
    </dgm:pt>
    <dgm:pt modelId="{4DB75E5F-9D89-44B7-BBCE-21580D9AE00A}">
      <dgm:prSet/>
      <dgm:spPr/>
      <dgm:t>
        <a:bodyPr/>
        <a:lstStyle/>
        <a:p>
          <a:r>
            <a:rPr lang="en-CA" dirty="0"/>
            <a:t>Influences trust, compliance, and exclusion</a:t>
          </a:r>
          <a:endParaRPr lang="en-US" dirty="0"/>
        </a:p>
      </dgm:t>
    </dgm:pt>
    <dgm:pt modelId="{021E2442-9510-4348-94F9-A42C623A5D09}" type="parTrans" cxnId="{CF17F9DC-3108-4B1E-8BDD-46EBE4E64C3A}">
      <dgm:prSet/>
      <dgm:spPr/>
      <dgm:t>
        <a:bodyPr/>
        <a:lstStyle/>
        <a:p>
          <a:endParaRPr lang="en-US"/>
        </a:p>
      </dgm:t>
    </dgm:pt>
    <dgm:pt modelId="{C54073B4-3302-44F9-8096-99C405B5E380}" type="sibTrans" cxnId="{CF17F9DC-3108-4B1E-8BDD-46EBE4E64C3A}">
      <dgm:prSet/>
      <dgm:spPr/>
      <dgm:t>
        <a:bodyPr/>
        <a:lstStyle/>
        <a:p>
          <a:endParaRPr lang="en-US"/>
        </a:p>
      </dgm:t>
    </dgm:pt>
    <dgm:pt modelId="{45718275-474B-0041-ACD2-7B9FDE290515}" type="pres">
      <dgm:prSet presAssocID="{30E4FF25-8AA9-4043-80E3-DE82954374F2}" presName="hierChild1" presStyleCnt="0">
        <dgm:presLayoutVars>
          <dgm:chPref val="1"/>
          <dgm:dir/>
          <dgm:animOne val="branch"/>
          <dgm:animLvl val="lvl"/>
          <dgm:resizeHandles/>
        </dgm:presLayoutVars>
      </dgm:prSet>
      <dgm:spPr/>
    </dgm:pt>
    <dgm:pt modelId="{5B466150-3FB5-C445-879F-B870B441FFC1}" type="pres">
      <dgm:prSet presAssocID="{10DC8C2A-3E56-480B-B2A6-CB7C24BE84BF}" presName="hierRoot1" presStyleCnt="0"/>
      <dgm:spPr/>
    </dgm:pt>
    <dgm:pt modelId="{F922E252-E962-364B-B083-B8A75E5167D9}" type="pres">
      <dgm:prSet presAssocID="{10DC8C2A-3E56-480B-B2A6-CB7C24BE84BF}" presName="composite" presStyleCnt="0"/>
      <dgm:spPr/>
    </dgm:pt>
    <dgm:pt modelId="{358F70A9-1E88-5E4C-9CF1-60C92D68ADC4}" type="pres">
      <dgm:prSet presAssocID="{10DC8C2A-3E56-480B-B2A6-CB7C24BE84BF}" presName="background" presStyleLbl="node0" presStyleIdx="0" presStyleCnt="3"/>
      <dgm:spPr/>
    </dgm:pt>
    <dgm:pt modelId="{CD0FEF7F-A266-9046-B68F-83F5B018C96B}" type="pres">
      <dgm:prSet presAssocID="{10DC8C2A-3E56-480B-B2A6-CB7C24BE84BF}" presName="text" presStyleLbl="fgAcc0" presStyleIdx="0" presStyleCnt="3">
        <dgm:presLayoutVars>
          <dgm:chPref val="3"/>
        </dgm:presLayoutVars>
      </dgm:prSet>
      <dgm:spPr/>
    </dgm:pt>
    <dgm:pt modelId="{65CCD3B4-098B-C149-9280-4B047184DB97}" type="pres">
      <dgm:prSet presAssocID="{10DC8C2A-3E56-480B-B2A6-CB7C24BE84BF}" presName="hierChild2" presStyleCnt="0"/>
      <dgm:spPr/>
    </dgm:pt>
    <dgm:pt modelId="{A042B6E5-0A0D-3442-B397-5E572996B39D}" type="pres">
      <dgm:prSet presAssocID="{E33E7FB0-4D22-4D38-AB6A-AE798B0495FB}" presName="hierRoot1" presStyleCnt="0"/>
      <dgm:spPr/>
    </dgm:pt>
    <dgm:pt modelId="{4B77D970-C5A2-5F40-B31B-24AA1A38C46B}" type="pres">
      <dgm:prSet presAssocID="{E33E7FB0-4D22-4D38-AB6A-AE798B0495FB}" presName="composite" presStyleCnt="0"/>
      <dgm:spPr/>
    </dgm:pt>
    <dgm:pt modelId="{99C598CE-12E9-1945-9086-1CBD77E1F64E}" type="pres">
      <dgm:prSet presAssocID="{E33E7FB0-4D22-4D38-AB6A-AE798B0495FB}" presName="background" presStyleLbl="node0" presStyleIdx="1" presStyleCnt="3"/>
      <dgm:spPr/>
    </dgm:pt>
    <dgm:pt modelId="{F9978C53-4B28-AE4D-9324-E196B88CDA11}" type="pres">
      <dgm:prSet presAssocID="{E33E7FB0-4D22-4D38-AB6A-AE798B0495FB}" presName="text" presStyleLbl="fgAcc0" presStyleIdx="1" presStyleCnt="3">
        <dgm:presLayoutVars>
          <dgm:chPref val="3"/>
        </dgm:presLayoutVars>
      </dgm:prSet>
      <dgm:spPr/>
    </dgm:pt>
    <dgm:pt modelId="{7E199D7E-F7B6-8E48-BF52-7227DCFF2D87}" type="pres">
      <dgm:prSet presAssocID="{E33E7FB0-4D22-4D38-AB6A-AE798B0495FB}" presName="hierChild2" presStyleCnt="0"/>
      <dgm:spPr/>
    </dgm:pt>
    <dgm:pt modelId="{A121DC64-427A-EF4C-A2A7-00CA40A31CB6}" type="pres">
      <dgm:prSet presAssocID="{4DB75E5F-9D89-44B7-BBCE-21580D9AE00A}" presName="hierRoot1" presStyleCnt="0"/>
      <dgm:spPr/>
    </dgm:pt>
    <dgm:pt modelId="{D4E4F516-6EB1-F94E-8757-9C017E2EC359}" type="pres">
      <dgm:prSet presAssocID="{4DB75E5F-9D89-44B7-BBCE-21580D9AE00A}" presName="composite" presStyleCnt="0"/>
      <dgm:spPr/>
    </dgm:pt>
    <dgm:pt modelId="{F9F46A71-4C00-8F41-9BC9-4AD4BF23AFB5}" type="pres">
      <dgm:prSet presAssocID="{4DB75E5F-9D89-44B7-BBCE-21580D9AE00A}" presName="background" presStyleLbl="node0" presStyleIdx="2" presStyleCnt="3"/>
      <dgm:spPr/>
    </dgm:pt>
    <dgm:pt modelId="{762E04B5-0C54-8E4E-A105-17B826297EA3}" type="pres">
      <dgm:prSet presAssocID="{4DB75E5F-9D89-44B7-BBCE-21580D9AE00A}" presName="text" presStyleLbl="fgAcc0" presStyleIdx="2" presStyleCnt="3">
        <dgm:presLayoutVars>
          <dgm:chPref val="3"/>
        </dgm:presLayoutVars>
      </dgm:prSet>
      <dgm:spPr/>
    </dgm:pt>
    <dgm:pt modelId="{81C40D0A-9971-4E4E-9BC9-20274BA12AD0}" type="pres">
      <dgm:prSet presAssocID="{4DB75E5F-9D89-44B7-BBCE-21580D9AE00A}" presName="hierChild2" presStyleCnt="0"/>
      <dgm:spPr/>
    </dgm:pt>
  </dgm:ptLst>
  <dgm:cxnLst>
    <dgm:cxn modelId="{FFFB5E46-3E53-0D4C-8D59-5AC10BBADA3F}" type="presOf" srcId="{30E4FF25-8AA9-4043-80E3-DE82954374F2}" destId="{45718275-474B-0041-ACD2-7B9FDE290515}" srcOrd="0" destOrd="0" presId="urn:microsoft.com/office/officeart/2005/8/layout/hierarchy1"/>
    <dgm:cxn modelId="{527EAA54-39B4-4DFD-9A80-80A6D9D24A85}" srcId="{30E4FF25-8AA9-4043-80E3-DE82954374F2}" destId="{E33E7FB0-4D22-4D38-AB6A-AE798B0495FB}" srcOrd="1" destOrd="0" parTransId="{BF799F6F-783A-4477-BF35-96EB128AA163}" sibTransId="{CD11A1CD-E6DB-40F0-9DFE-95A9690F4FE8}"/>
    <dgm:cxn modelId="{5BC65257-B599-B74B-8ABE-136154F43A61}" type="presOf" srcId="{10DC8C2A-3E56-480B-B2A6-CB7C24BE84BF}" destId="{CD0FEF7F-A266-9046-B68F-83F5B018C96B}" srcOrd="0" destOrd="0" presId="urn:microsoft.com/office/officeart/2005/8/layout/hierarchy1"/>
    <dgm:cxn modelId="{F033D5A1-DF01-B748-942E-8D80FC83EC18}" type="presOf" srcId="{4DB75E5F-9D89-44B7-BBCE-21580D9AE00A}" destId="{762E04B5-0C54-8E4E-A105-17B826297EA3}" srcOrd="0" destOrd="0" presId="urn:microsoft.com/office/officeart/2005/8/layout/hierarchy1"/>
    <dgm:cxn modelId="{2D0C06AA-36AC-4D3E-9A40-3B5F76CB98C0}" srcId="{30E4FF25-8AA9-4043-80E3-DE82954374F2}" destId="{10DC8C2A-3E56-480B-B2A6-CB7C24BE84BF}" srcOrd="0" destOrd="0" parTransId="{D1E87DF1-1F15-4E17-A226-B44131723AC4}" sibTransId="{067F992C-89D1-4355-95E6-CEB0FD466D6A}"/>
    <dgm:cxn modelId="{CF17F9DC-3108-4B1E-8BDD-46EBE4E64C3A}" srcId="{30E4FF25-8AA9-4043-80E3-DE82954374F2}" destId="{4DB75E5F-9D89-44B7-BBCE-21580D9AE00A}" srcOrd="2" destOrd="0" parTransId="{021E2442-9510-4348-94F9-A42C623A5D09}" sibTransId="{C54073B4-3302-44F9-8096-99C405B5E380}"/>
    <dgm:cxn modelId="{A9B4DAF6-FA2F-AA4D-AD90-2D27B0545798}" type="presOf" srcId="{E33E7FB0-4D22-4D38-AB6A-AE798B0495FB}" destId="{F9978C53-4B28-AE4D-9324-E196B88CDA11}" srcOrd="0" destOrd="0" presId="urn:microsoft.com/office/officeart/2005/8/layout/hierarchy1"/>
    <dgm:cxn modelId="{0D6889F0-11B1-9F49-A542-C88FF6736801}" type="presParOf" srcId="{45718275-474B-0041-ACD2-7B9FDE290515}" destId="{5B466150-3FB5-C445-879F-B870B441FFC1}" srcOrd="0" destOrd="0" presId="urn:microsoft.com/office/officeart/2005/8/layout/hierarchy1"/>
    <dgm:cxn modelId="{170B85C2-CA9C-C642-8D07-0F76525EE92E}" type="presParOf" srcId="{5B466150-3FB5-C445-879F-B870B441FFC1}" destId="{F922E252-E962-364B-B083-B8A75E5167D9}" srcOrd="0" destOrd="0" presId="urn:microsoft.com/office/officeart/2005/8/layout/hierarchy1"/>
    <dgm:cxn modelId="{714EB4F2-23EA-3C4E-8011-667401B12F9B}" type="presParOf" srcId="{F922E252-E962-364B-B083-B8A75E5167D9}" destId="{358F70A9-1E88-5E4C-9CF1-60C92D68ADC4}" srcOrd="0" destOrd="0" presId="urn:microsoft.com/office/officeart/2005/8/layout/hierarchy1"/>
    <dgm:cxn modelId="{6360EC2C-8685-E94E-8C50-0E0B67E89B90}" type="presParOf" srcId="{F922E252-E962-364B-B083-B8A75E5167D9}" destId="{CD0FEF7F-A266-9046-B68F-83F5B018C96B}" srcOrd="1" destOrd="0" presId="urn:microsoft.com/office/officeart/2005/8/layout/hierarchy1"/>
    <dgm:cxn modelId="{05F3C71F-1FBF-C942-9BB5-4771E6A95811}" type="presParOf" srcId="{5B466150-3FB5-C445-879F-B870B441FFC1}" destId="{65CCD3B4-098B-C149-9280-4B047184DB97}" srcOrd="1" destOrd="0" presId="urn:microsoft.com/office/officeart/2005/8/layout/hierarchy1"/>
    <dgm:cxn modelId="{AB731744-096C-8D4E-BF6A-779B03D2678D}" type="presParOf" srcId="{45718275-474B-0041-ACD2-7B9FDE290515}" destId="{A042B6E5-0A0D-3442-B397-5E572996B39D}" srcOrd="1" destOrd="0" presId="urn:microsoft.com/office/officeart/2005/8/layout/hierarchy1"/>
    <dgm:cxn modelId="{0C0E896E-AECC-5443-832C-CB83DA83F9ED}" type="presParOf" srcId="{A042B6E5-0A0D-3442-B397-5E572996B39D}" destId="{4B77D970-C5A2-5F40-B31B-24AA1A38C46B}" srcOrd="0" destOrd="0" presId="urn:microsoft.com/office/officeart/2005/8/layout/hierarchy1"/>
    <dgm:cxn modelId="{9682C6F3-1D3A-3845-9CE0-A54BEB1E3519}" type="presParOf" srcId="{4B77D970-C5A2-5F40-B31B-24AA1A38C46B}" destId="{99C598CE-12E9-1945-9086-1CBD77E1F64E}" srcOrd="0" destOrd="0" presId="urn:microsoft.com/office/officeart/2005/8/layout/hierarchy1"/>
    <dgm:cxn modelId="{6263EE5D-C1E5-F041-A9BF-956E92E516A3}" type="presParOf" srcId="{4B77D970-C5A2-5F40-B31B-24AA1A38C46B}" destId="{F9978C53-4B28-AE4D-9324-E196B88CDA11}" srcOrd="1" destOrd="0" presId="urn:microsoft.com/office/officeart/2005/8/layout/hierarchy1"/>
    <dgm:cxn modelId="{62326F72-A1C6-664E-AAEB-39E62D10F5E2}" type="presParOf" srcId="{A042B6E5-0A0D-3442-B397-5E572996B39D}" destId="{7E199D7E-F7B6-8E48-BF52-7227DCFF2D87}" srcOrd="1" destOrd="0" presId="urn:microsoft.com/office/officeart/2005/8/layout/hierarchy1"/>
    <dgm:cxn modelId="{FF25349B-E763-1E46-834C-2585BE834C05}" type="presParOf" srcId="{45718275-474B-0041-ACD2-7B9FDE290515}" destId="{A121DC64-427A-EF4C-A2A7-00CA40A31CB6}" srcOrd="2" destOrd="0" presId="urn:microsoft.com/office/officeart/2005/8/layout/hierarchy1"/>
    <dgm:cxn modelId="{08FFB4AF-2039-D646-A9D4-D3DA0C5EC152}" type="presParOf" srcId="{A121DC64-427A-EF4C-A2A7-00CA40A31CB6}" destId="{D4E4F516-6EB1-F94E-8757-9C017E2EC359}" srcOrd="0" destOrd="0" presId="urn:microsoft.com/office/officeart/2005/8/layout/hierarchy1"/>
    <dgm:cxn modelId="{7DC00ED0-1A1D-1F47-B1F2-73BECA5C0A1A}" type="presParOf" srcId="{D4E4F516-6EB1-F94E-8757-9C017E2EC359}" destId="{F9F46A71-4C00-8F41-9BC9-4AD4BF23AFB5}" srcOrd="0" destOrd="0" presId="urn:microsoft.com/office/officeart/2005/8/layout/hierarchy1"/>
    <dgm:cxn modelId="{51232CD1-CDEE-0247-94AE-6FDE946A9970}" type="presParOf" srcId="{D4E4F516-6EB1-F94E-8757-9C017E2EC359}" destId="{762E04B5-0C54-8E4E-A105-17B826297EA3}" srcOrd="1" destOrd="0" presId="urn:microsoft.com/office/officeart/2005/8/layout/hierarchy1"/>
    <dgm:cxn modelId="{82C7D610-3F31-D442-9FC0-7E984C5897FA}" type="presParOf" srcId="{A121DC64-427A-EF4C-A2A7-00CA40A31CB6}" destId="{81C40D0A-9971-4E4E-9BC9-20274BA12AD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0B086F-412D-4126-8D40-70D76AB2376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C233375-BEE5-428F-BA0B-00B54ED10930}">
      <dgm:prSet/>
      <dgm:spPr/>
      <dgm:t>
        <a:bodyPr/>
        <a:lstStyle/>
        <a:p>
          <a:r>
            <a:rPr lang="en-CA" b="1" dirty="0"/>
            <a:t>1.  Theme-Rheme Structure</a:t>
          </a:r>
          <a:endParaRPr lang="en-US" dirty="0"/>
        </a:p>
      </dgm:t>
    </dgm:pt>
    <dgm:pt modelId="{27E4ADA0-3E55-4121-B928-CA7BF6B29F49}" type="parTrans" cxnId="{FD443ABD-EAE1-43A2-9474-998F6A2F2852}">
      <dgm:prSet/>
      <dgm:spPr/>
      <dgm:t>
        <a:bodyPr/>
        <a:lstStyle/>
        <a:p>
          <a:endParaRPr lang="en-US"/>
        </a:p>
      </dgm:t>
    </dgm:pt>
    <dgm:pt modelId="{E08EF6E0-0956-4EB3-9851-15653CD88F39}" type="sibTrans" cxnId="{FD443ABD-EAE1-43A2-9474-998F6A2F2852}">
      <dgm:prSet/>
      <dgm:spPr/>
      <dgm:t>
        <a:bodyPr/>
        <a:lstStyle/>
        <a:p>
          <a:endParaRPr lang="en-US"/>
        </a:p>
      </dgm:t>
    </dgm:pt>
    <dgm:pt modelId="{B93AD235-4A7E-4619-BA2C-A1A671A5BCB8}">
      <dgm:prSet/>
      <dgm:spPr/>
      <dgm:t>
        <a:bodyPr/>
        <a:lstStyle/>
        <a:p>
          <a:r>
            <a:rPr lang="en-CA" b="1" dirty="0"/>
            <a:t>Theme</a:t>
          </a:r>
          <a:r>
            <a:rPr lang="en-CA" dirty="0"/>
            <a:t>: “The campus library” → introduces topic</a:t>
          </a:r>
          <a:endParaRPr lang="en-US" dirty="0"/>
        </a:p>
      </dgm:t>
    </dgm:pt>
    <dgm:pt modelId="{FF8CD050-6F78-4E75-A0CA-46A9AA4A1E1C}" type="parTrans" cxnId="{D05D3528-CE90-430B-859E-7F2D45D03F77}">
      <dgm:prSet/>
      <dgm:spPr/>
      <dgm:t>
        <a:bodyPr/>
        <a:lstStyle/>
        <a:p>
          <a:endParaRPr lang="en-US"/>
        </a:p>
      </dgm:t>
    </dgm:pt>
    <dgm:pt modelId="{4285B65A-68EB-42F0-9710-5DAD89B706BE}" type="sibTrans" cxnId="{D05D3528-CE90-430B-859E-7F2D45D03F77}">
      <dgm:prSet/>
      <dgm:spPr/>
      <dgm:t>
        <a:bodyPr/>
        <a:lstStyle/>
        <a:p>
          <a:endParaRPr lang="en-US"/>
        </a:p>
      </dgm:t>
    </dgm:pt>
    <dgm:pt modelId="{2BE84906-9054-4519-A3FC-D287A791E93E}">
      <dgm:prSet/>
      <dgm:spPr/>
      <dgm:t>
        <a:bodyPr/>
        <a:lstStyle/>
        <a:p>
          <a:r>
            <a:rPr lang="en-CA" b="1" dirty="0"/>
            <a:t>Rheme</a:t>
          </a:r>
          <a:r>
            <a:rPr lang="en-CA" dirty="0"/>
            <a:t>: “opens at 8:00 a.m.” → provides new information</a:t>
          </a:r>
          <a:endParaRPr lang="en-US" dirty="0"/>
        </a:p>
      </dgm:t>
    </dgm:pt>
    <dgm:pt modelId="{32D30CF7-A3D9-41D8-80F6-11D0233BD8A4}" type="parTrans" cxnId="{A974BE06-9943-4526-AE30-744618ECD8CB}">
      <dgm:prSet/>
      <dgm:spPr/>
      <dgm:t>
        <a:bodyPr/>
        <a:lstStyle/>
        <a:p>
          <a:endParaRPr lang="en-US"/>
        </a:p>
      </dgm:t>
    </dgm:pt>
    <dgm:pt modelId="{CB896F3E-1867-4D1A-B5D4-AFEFD3A2A095}" type="sibTrans" cxnId="{A974BE06-9943-4526-AE30-744618ECD8CB}">
      <dgm:prSet/>
      <dgm:spPr/>
      <dgm:t>
        <a:bodyPr/>
        <a:lstStyle/>
        <a:p>
          <a:endParaRPr lang="en-US"/>
        </a:p>
      </dgm:t>
    </dgm:pt>
    <dgm:pt modelId="{82A01811-981F-D642-B75F-405B2A001994}">
      <dgm:prSet/>
      <dgm:spPr/>
      <dgm:t>
        <a:bodyPr/>
        <a:lstStyle/>
        <a:p>
          <a:r>
            <a:rPr lang="en-CA" b="1" dirty="0"/>
            <a:t>Theme</a:t>
          </a:r>
          <a:r>
            <a:rPr lang="en-CA" dirty="0"/>
            <a:t>: “Inside the building” → old/given information</a:t>
          </a:r>
          <a:endParaRPr lang="en-US" dirty="0"/>
        </a:p>
      </dgm:t>
    </dgm:pt>
    <dgm:pt modelId="{ADC97F3B-831B-FC4F-B35E-0B855587735C}" type="parTrans" cxnId="{9EBCCD58-E18E-1A44-BEBA-8F5E00351D7E}">
      <dgm:prSet/>
      <dgm:spPr/>
      <dgm:t>
        <a:bodyPr/>
        <a:lstStyle/>
        <a:p>
          <a:endParaRPr lang="en-US"/>
        </a:p>
      </dgm:t>
    </dgm:pt>
    <dgm:pt modelId="{5239A777-55EF-5843-B067-DDE467338BF3}" type="sibTrans" cxnId="{9EBCCD58-E18E-1A44-BEBA-8F5E00351D7E}">
      <dgm:prSet/>
      <dgm:spPr/>
      <dgm:t>
        <a:bodyPr/>
        <a:lstStyle/>
        <a:p>
          <a:endParaRPr lang="en-US"/>
        </a:p>
      </dgm:t>
    </dgm:pt>
    <dgm:pt modelId="{622B3B09-17D0-4E47-8BB3-B82439141EDF}">
      <dgm:prSet/>
      <dgm:spPr/>
      <dgm:t>
        <a:bodyPr/>
        <a:lstStyle/>
        <a:p>
          <a:r>
            <a:rPr lang="en-CA" b="1" dirty="0"/>
            <a:t>Rheme</a:t>
          </a:r>
          <a:r>
            <a:rPr lang="en-CA" dirty="0"/>
            <a:t>: “students can find quiet study spaces” → provides new information</a:t>
          </a:r>
          <a:endParaRPr lang="en-US" dirty="0"/>
        </a:p>
      </dgm:t>
    </dgm:pt>
    <dgm:pt modelId="{4E2A038B-D036-924E-85C4-E389DC73C32B}" type="parTrans" cxnId="{5FA798E8-350E-2648-8FC8-576E10C4BDB5}">
      <dgm:prSet/>
      <dgm:spPr/>
      <dgm:t>
        <a:bodyPr/>
        <a:lstStyle/>
        <a:p>
          <a:endParaRPr lang="en-US"/>
        </a:p>
      </dgm:t>
    </dgm:pt>
    <dgm:pt modelId="{5BA8392E-72EF-1848-9C97-0A01F6B6290F}" type="sibTrans" cxnId="{5FA798E8-350E-2648-8FC8-576E10C4BDB5}">
      <dgm:prSet/>
      <dgm:spPr/>
      <dgm:t>
        <a:bodyPr/>
        <a:lstStyle/>
        <a:p>
          <a:endParaRPr lang="en-US"/>
        </a:p>
      </dgm:t>
    </dgm:pt>
    <dgm:pt modelId="{A93F1BA5-80EC-D141-ACC5-E4BAF93FC691}" type="pres">
      <dgm:prSet presAssocID="{C70B086F-412D-4126-8D40-70D76AB23764}" presName="linear" presStyleCnt="0">
        <dgm:presLayoutVars>
          <dgm:dir/>
          <dgm:animLvl val="lvl"/>
          <dgm:resizeHandles val="exact"/>
        </dgm:presLayoutVars>
      </dgm:prSet>
      <dgm:spPr/>
    </dgm:pt>
    <dgm:pt modelId="{11564E82-3335-1A41-B1C9-D8E193D8C51A}" type="pres">
      <dgm:prSet presAssocID="{4C233375-BEE5-428F-BA0B-00B54ED10930}" presName="parentLin" presStyleCnt="0"/>
      <dgm:spPr/>
    </dgm:pt>
    <dgm:pt modelId="{0953C897-B55C-B44C-A45D-BBE3FB76F376}" type="pres">
      <dgm:prSet presAssocID="{4C233375-BEE5-428F-BA0B-00B54ED10930}" presName="parentLeftMargin" presStyleLbl="node1" presStyleIdx="0" presStyleCnt="1"/>
      <dgm:spPr/>
    </dgm:pt>
    <dgm:pt modelId="{D710E239-1EFD-D841-A17A-B9E7880CBAA9}" type="pres">
      <dgm:prSet presAssocID="{4C233375-BEE5-428F-BA0B-00B54ED10930}" presName="parentText" presStyleLbl="node1" presStyleIdx="0" presStyleCnt="1">
        <dgm:presLayoutVars>
          <dgm:chMax val="0"/>
          <dgm:bulletEnabled val="1"/>
        </dgm:presLayoutVars>
      </dgm:prSet>
      <dgm:spPr/>
    </dgm:pt>
    <dgm:pt modelId="{E6CFC14B-43B5-7646-9B37-0C1074CAD8A6}" type="pres">
      <dgm:prSet presAssocID="{4C233375-BEE5-428F-BA0B-00B54ED10930}" presName="negativeSpace" presStyleCnt="0"/>
      <dgm:spPr/>
    </dgm:pt>
    <dgm:pt modelId="{4AB0BDB0-10E4-5C4F-8C87-047000D60A0D}" type="pres">
      <dgm:prSet presAssocID="{4C233375-BEE5-428F-BA0B-00B54ED10930}" presName="childText" presStyleLbl="conFgAcc1" presStyleIdx="0" presStyleCnt="1">
        <dgm:presLayoutVars>
          <dgm:bulletEnabled val="1"/>
        </dgm:presLayoutVars>
      </dgm:prSet>
      <dgm:spPr/>
    </dgm:pt>
  </dgm:ptLst>
  <dgm:cxnLst>
    <dgm:cxn modelId="{A974BE06-9943-4526-AE30-744618ECD8CB}" srcId="{4C233375-BEE5-428F-BA0B-00B54ED10930}" destId="{2BE84906-9054-4519-A3FC-D287A791E93E}" srcOrd="1" destOrd="0" parTransId="{32D30CF7-A3D9-41D8-80F6-11D0233BD8A4}" sibTransId="{CB896F3E-1867-4D1A-B5D4-AFEFD3A2A095}"/>
    <dgm:cxn modelId="{243EC011-1347-724D-B610-BA383C4686C9}" type="presOf" srcId="{2BE84906-9054-4519-A3FC-D287A791E93E}" destId="{4AB0BDB0-10E4-5C4F-8C87-047000D60A0D}" srcOrd="0" destOrd="1" presId="urn:microsoft.com/office/officeart/2005/8/layout/list1"/>
    <dgm:cxn modelId="{0267F516-3709-ED47-BDDC-88A00F0AF8E4}" type="presOf" srcId="{82A01811-981F-D642-B75F-405B2A001994}" destId="{4AB0BDB0-10E4-5C4F-8C87-047000D60A0D}" srcOrd="0" destOrd="2" presId="urn:microsoft.com/office/officeart/2005/8/layout/list1"/>
    <dgm:cxn modelId="{D05D3528-CE90-430B-859E-7F2D45D03F77}" srcId="{4C233375-BEE5-428F-BA0B-00B54ED10930}" destId="{B93AD235-4A7E-4619-BA2C-A1A671A5BCB8}" srcOrd="0" destOrd="0" parTransId="{FF8CD050-6F78-4E75-A0CA-46A9AA4A1E1C}" sibTransId="{4285B65A-68EB-42F0-9710-5DAD89B706BE}"/>
    <dgm:cxn modelId="{9EDC1537-F207-DC46-9103-2318E3F49CE8}" type="presOf" srcId="{B93AD235-4A7E-4619-BA2C-A1A671A5BCB8}" destId="{4AB0BDB0-10E4-5C4F-8C87-047000D60A0D}" srcOrd="0" destOrd="0" presId="urn:microsoft.com/office/officeart/2005/8/layout/list1"/>
    <dgm:cxn modelId="{DF171443-3DED-C648-A743-0CFE5B6C0F2F}" type="presOf" srcId="{622B3B09-17D0-4E47-8BB3-B82439141EDF}" destId="{4AB0BDB0-10E4-5C4F-8C87-047000D60A0D}" srcOrd="0" destOrd="3" presId="urn:microsoft.com/office/officeart/2005/8/layout/list1"/>
    <dgm:cxn modelId="{9EBCCD58-E18E-1A44-BEBA-8F5E00351D7E}" srcId="{4C233375-BEE5-428F-BA0B-00B54ED10930}" destId="{82A01811-981F-D642-B75F-405B2A001994}" srcOrd="2" destOrd="0" parTransId="{ADC97F3B-831B-FC4F-B35E-0B855587735C}" sibTransId="{5239A777-55EF-5843-B067-DDE467338BF3}"/>
    <dgm:cxn modelId="{BA0D057E-084E-9A4C-98E6-31A40B563A18}" type="presOf" srcId="{C70B086F-412D-4126-8D40-70D76AB23764}" destId="{A93F1BA5-80EC-D141-ACC5-E4BAF93FC691}" srcOrd="0" destOrd="0" presId="urn:microsoft.com/office/officeart/2005/8/layout/list1"/>
    <dgm:cxn modelId="{FD443ABD-EAE1-43A2-9474-998F6A2F2852}" srcId="{C70B086F-412D-4126-8D40-70D76AB23764}" destId="{4C233375-BEE5-428F-BA0B-00B54ED10930}" srcOrd="0" destOrd="0" parTransId="{27E4ADA0-3E55-4121-B928-CA7BF6B29F49}" sibTransId="{E08EF6E0-0956-4EB3-9851-15653CD88F39}"/>
    <dgm:cxn modelId="{81139CC4-CC89-9144-8290-AC01DB34EDE8}" type="presOf" srcId="{4C233375-BEE5-428F-BA0B-00B54ED10930}" destId="{D710E239-1EFD-D841-A17A-B9E7880CBAA9}" srcOrd="1" destOrd="0" presId="urn:microsoft.com/office/officeart/2005/8/layout/list1"/>
    <dgm:cxn modelId="{5FA798E8-350E-2648-8FC8-576E10C4BDB5}" srcId="{4C233375-BEE5-428F-BA0B-00B54ED10930}" destId="{622B3B09-17D0-4E47-8BB3-B82439141EDF}" srcOrd="3" destOrd="0" parTransId="{4E2A038B-D036-924E-85C4-E389DC73C32B}" sibTransId="{5BA8392E-72EF-1848-9C97-0A01F6B6290F}"/>
    <dgm:cxn modelId="{69C11BEF-123B-BD40-B077-DC653EB95714}" type="presOf" srcId="{4C233375-BEE5-428F-BA0B-00B54ED10930}" destId="{0953C897-B55C-B44C-A45D-BBE3FB76F376}" srcOrd="0" destOrd="0" presId="urn:microsoft.com/office/officeart/2005/8/layout/list1"/>
    <dgm:cxn modelId="{51FDB4BA-7A64-A543-996B-89E727ACD854}" type="presParOf" srcId="{A93F1BA5-80EC-D141-ACC5-E4BAF93FC691}" destId="{11564E82-3335-1A41-B1C9-D8E193D8C51A}" srcOrd="0" destOrd="0" presId="urn:microsoft.com/office/officeart/2005/8/layout/list1"/>
    <dgm:cxn modelId="{28006A70-B79A-B24B-A39D-EBF0CA6F0FCE}" type="presParOf" srcId="{11564E82-3335-1A41-B1C9-D8E193D8C51A}" destId="{0953C897-B55C-B44C-A45D-BBE3FB76F376}" srcOrd="0" destOrd="0" presId="urn:microsoft.com/office/officeart/2005/8/layout/list1"/>
    <dgm:cxn modelId="{1D671713-92CA-2049-AE49-220107994287}" type="presParOf" srcId="{11564E82-3335-1A41-B1C9-D8E193D8C51A}" destId="{D710E239-1EFD-D841-A17A-B9E7880CBAA9}" srcOrd="1" destOrd="0" presId="urn:microsoft.com/office/officeart/2005/8/layout/list1"/>
    <dgm:cxn modelId="{0BA6A474-15AF-4341-A425-665EFA9AA837}" type="presParOf" srcId="{A93F1BA5-80EC-D141-ACC5-E4BAF93FC691}" destId="{E6CFC14B-43B5-7646-9B37-0C1074CAD8A6}" srcOrd="1" destOrd="0" presId="urn:microsoft.com/office/officeart/2005/8/layout/list1"/>
    <dgm:cxn modelId="{A9F877E5-378F-7C49-AC41-11FDEA2D4ADC}" type="presParOf" srcId="{A93F1BA5-80EC-D141-ACC5-E4BAF93FC691}" destId="{4AB0BDB0-10E4-5C4F-8C87-047000D60A0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964AC0E-A1BA-4D4C-BF1B-1676EBBD3CA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FC74357-66AD-4E96-868E-26649DE1867A}">
      <dgm:prSet/>
      <dgm:spPr/>
      <dgm:t>
        <a:bodyPr/>
        <a:lstStyle/>
        <a:p>
          <a:r>
            <a:rPr lang="en-US" b="0" i="0" baseline="0"/>
            <a:t>"The professor handed out the </a:t>
          </a:r>
          <a:r>
            <a:rPr lang="en-US" i="0" baseline="0"/>
            <a:t>syllabus. It contained all the exam dates.”</a:t>
          </a:r>
          <a:endParaRPr lang="en-US"/>
        </a:p>
      </dgm:t>
    </dgm:pt>
    <dgm:pt modelId="{0648ACC5-417E-4E13-AA7F-877FEE66A867}" type="parTrans" cxnId="{0A8EFA06-4DE6-4AEF-9A5C-F6DA9B8F6A35}">
      <dgm:prSet/>
      <dgm:spPr/>
      <dgm:t>
        <a:bodyPr/>
        <a:lstStyle/>
        <a:p>
          <a:endParaRPr lang="en-US"/>
        </a:p>
      </dgm:t>
    </dgm:pt>
    <dgm:pt modelId="{8E4909DE-AAA9-4480-BFC0-90DF397757FD}" type="sibTrans" cxnId="{0A8EFA06-4DE6-4AEF-9A5C-F6DA9B8F6A35}">
      <dgm:prSet/>
      <dgm:spPr/>
      <dgm:t>
        <a:bodyPr/>
        <a:lstStyle/>
        <a:p>
          <a:endParaRPr lang="en-US"/>
        </a:p>
      </dgm:t>
    </dgm:pt>
    <dgm:pt modelId="{80F3880B-F477-4015-8E1C-FBC0184629C0}">
      <dgm:prSet/>
      <dgm:spPr/>
      <dgm:t>
        <a:bodyPr/>
        <a:lstStyle/>
        <a:p>
          <a:r>
            <a:rPr lang="en-US" i="0" baseline="0"/>
            <a:t>"The professor handed out the syllabus. All the exam dates were contained in it."</a:t>
          </a:r>
          <a:endParaRPr lang="en-US"/>
        </a:p>
      </dgm:t>
    </dgm:pt>
    <dgm:pt modelId="{2B0C87B0-AD49-4DAB-A398-B1D0E11DF78F}" type="parTrans" cxnId="{BDC81364-404E-4EB0-A0AA-A293C954216F}">
      <dgm:prSet/>
      <dgm:spPr/>
      <dgm:t>
        <a:bodyPr/>
        <a:lstStyle/>
        <a:p>
          <a:endParaRPr lang="en-US"/>
        </a:p>
      </dgm:t>
    </dgm:pt>
    <dgm:pt modelId="{A9E64258-A020-46D2-95E9-9D25DFDBCA16}" type="sibTrans" cxnId="{BDC81364-404E-4EB0-A0AA-A293C954216F}">
      <dgm:prSet/>
      <dgm:spPr/>
      <dgm:t>
        <a:bodyPr/>
        <a:lstStyle/>
        <a:p>
          <a:endParaRPr lang="en-US"/>
        </a:p>
      </dgm:t>
    </dgm:pt>
    <dgm:pt modelId="{CA06F440-D953-134F-973B-0A000F6DEC41}" type="pres">
      <dgm:prSet presAssocID="{7964AC0E-A1BA-4D4C-BF1B-1676EBBD3CA0}" presName="linear" presStyleCnt="0">
        <dgm:presLayoutVars>
          <dgm:animLvl val="lvl"/>
          <dgm:resizeHandles val="exact"/>
        </dgm:presLayoutVars>
      </dgm:prSet>
      <dgm:spPr/>
    </dgm:pt>
    <dgm:pt modelId="{77923525-71A2-D944-BA71-20735245FA92}" type="pres">
      <dgm:prSet presAssocID="{BFC74357-66AD-4E96-868E-26649DE1867A}" presName="parentText" presStyleLbl="node1" presStyleIdx="0" presStyleCnt="2">
        <dgm:presLayoutVars>
          <dgm:chMax val="0"/>
          <dgm:bulletEnabled val="1"/>
        </dgm:presLayoutVars>
      </dgm:prSet>
      <dgm:spPr/>
    </dgm:pt>
    <dgm:pt modelId="{904087B6-326A-4541-AF5C-A7015A6A2D1E}" type="pres">
      <dgm:prSet presAssocID="{8E4909DE-AAA9-4480-BFC0-90DF397757FD}" presName="spacer" presStyleCnt="0"/>
      <dgm:spPr/>
    </dgm:pt>
    <dgm:pt modelId="{9C6199B4-A0DC-7F47-8961-BAC98B7A47F1}" type="pres">
      <dgm:prSet presAssocID="{80F3880B-F477-4015-8E1C-FBC0184629C0}" presName="parentText" presStyleLbl="node1" presStyleIdx="1" presStyleCnt="2">
        <dgm:presLayoutVars>
          <dgm:chMax val="0"/>
          <dgm:bulletEnabled val="1"/>
        </dgm:presLayoutVars>
      </dgm:prSet>
      <dgm:spPr/>
    </dgm:pt>
  </dgm:ptLst>
  <dgm:cxnLst>
    <dgm:cxn modelId="{0A8EFA06-4DE6-4AEF-9A5C-F6DA9B8F6A35}" srcId="{7964AC0E-A1BA-4D4C-BF1B-1676EBBD3CA0}" destId="{BFC74357-66AD-4E96-868E-26649DE1867A}" srcOrd="0" destOrd="0" parTransId="{0648ACC5-417E-4E13-AA7F-877FEE66A867}" sibTransId="{8E4909DE-AAA9-4480-BFC0-90DF397757FD}"/>
    <dgm:cxn modelId="{6839C948-B224-754D-A3E4-6164B0C76C2E}" type="presOf" srcId="{7964AC0E-A1BA-4D4C-BF1B-1676EBBD3CA0}" destId="{CA06F440-D953-134F-973B-0A000F6DEC41}" srcOrd="0" destOrd="0" presId="urn:microsoft.com/office/officeart/2005/8/layout/vList2"/>
    <dgm:cxn modelId="{BDC81364-404E-4EB0-A0AA-A293C954216F}" srcId="{7964AC0E-A1BA-4D4C-BF1B-1676EBBD3CA0}" destId="{80F3880B-F477-4015-8E1C-FBC0184629C0}" srcOrd="1" destOrd="0" parTransId="{2B0C87B0-AD49-4DAB-A398-B1D0E11DF78F}" sibTransId="{A9E64258-A020-46D2-95E9-9D25DFDBCA16}"/>
    <dgm:cxn modelId="{FF234277-9093-014D-AA32-60023530F837}" type="presOf" srcId="{80F3880B-F477-4015-8E1C-FBC0184629C0}" destId="{9C6199B4-A0DC-7F47-8961-BAC98B7A47F1}" srcOrd="0" destOrd="0" presId="urn:microsoft.com/office/officeart/2005/8/layout/vList2"/>
    <dgm:cxn modelId="{D563E7F8-8CA5-884B-9754-E5BEFC2FC1D8}" type="presOf" srcId="{BFC74357-66AD-4E96-868E-26649DE1867A}" destId="{77923525-71A2-D944-BA71-20735245FA92}" srcOrd="0" destOrd="0" presId="urn:microsoft.com/office/officeart/2005/8/layout/vList2"/>
    <dgm:cxn modelId="{5502A19E-CAF3-B648-8A3E-D0C70097A14C}" type="presParOf" srcId="{CA06F440-D953-134F-973B-0A000F6DEC41}" destId="{77923525-71A2-D944-BA71-20735245FA92}" srcOrd="0" destOrd="0" presId="urn:microsoft.com/office/officeart/2005/8/layout/vList2"/>
    <dgm:cxn modelId="{45097188-3FD8-DE4C-8B79-38B896D0CC90}" type="presParOf" srcId="{CA06F440-D953-134F-973B-0A000F6DEC41}" destId="{904087B6-326A-4541-AF5C-A7015A6A2D1E}" srcOrd="1" destOrd="0" presId="urn:microsoft.com/office/officeart/2005/8/layout/vList2"/>
    <dgm:cxn modelId="{950F7085-EB8B-3945-9191-20863C010DB3}" type="presParOf" srcId="{CA06F440-D953-134F-973B-0A000F6DEC41}" destId="{9C6199B4-A0DC-7F47-8961-BAC98B7A47F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9C5C95-49A4-5D4F-88BD-124BED1E92F6}">
      <dsp:nvSpPr>
        <dsp:cNvPr id="0" name=""/>
        <dsp:cNvSpPr/>
      </dsp:nvSpPr>
      <dsp:spPr>
        <a:xfrm>
          <a:off x="764" y="1758606"/>
          <a:ext cx="2683761" cy="17041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F206FF-58D3-6B4B-9687-FF11E2576688}">
      <dsp:nvSpPr>
        <dsp:cNvPr id="0" name=""/>
        <dsp:cNvSpPr/>
      </dsp:nvSpPr>
      <dsp:spPr>
        <a:xfrm>
          <a:off x="298960" y="2041892"/>
          <a:ext cx="2683761" cy="170418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Textual Metafunction</a:t>
          </a:r>
        </a:p>
      </dsp:txBody>
      <dsp:txXfrm>
        <a:off x="348874" y="2091806"/>
        <a:ext cx="2583933" cy="1604360"/>
      </dsp:txXfrm>
    </dsp:sp>
    <dsp:sp modelId="{9EF04623-46FA-764A-82AC-AFCECC299F91}">
      <dsp:nvSpPr>
        <dsp:cNvPr id="0" name=""/>
        <dsp:cNvSpPr/>
      </dsp:nvSpPr>
      <dsp:spPr>
        <a:xfrm>
          <a:off x="3280917" y="1758606"/>
          <a:ext cx="2683761" cy="170418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FB6EA3-DCE3-B44A-B4C9-B162990078B4}">
      <dsp:nvSpPr>
        <dsp:cNvPr id="0" name=""/>
        <dsp:cNvSpPr/>
      </dsp:nvSpPr>
      <dsp:spPr>
        <a:xfrm>
          <a:off x="3579113" y="2041892"/>
          <a:ext cx="2683761" cy="170418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Applied Practice</a:t>
          </a:r>
        </a:p>
      </dsp:txBody>
      <dsp:txXfrm>
        <a:off x="3629027" y="2091806"/>
        <a:ext cx="2583933" cy="16043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F70A9-1E88-5E4C-9CF1-60C92D68ADC4}">
      <dsp:nvSpPr>
        <dsp:cNvPr id="0" name=""/>
        <dsp:cNvSpPr/>
      </dsp:nvSpPr>
      <dsp:spPr>
        <a:xfrm>
          <a:off x="0"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0FEF7F-A266-9046-B68F-83F5B018C96B}">
      <dsp:nvSpPr>
        <dsp:cNvPr id="0" name=""/>
        <dsp:cNvSpPr/>
      </dsp:nvSpPr>
      <dsp:spPr>
        <a:xfrm>
          <a:off x="341494"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CA" sz="2300" kern="1200"/>
            <a:t>Language structure shapes who speaks, who listens, and whose voice is centered</a:t>
          </a:r>
          <a:endParaRPr lang="en-US" sz="2300" kern="1200"/>
        </a:p>
      </dsp:txBody>
      <dsp:txXfrm>
        <a:off x="398656" y="1088253"/>
        <a:ext cx="2959127" cy="1837317"/>
      </dsp:txXfrm>
    </dsp:sp>
    <dsp:sp modelId="{99C598CE-12E9-1945-9086-1CBD77E1F64E}">
      <dsp:nvSpPr>
        <dsp:cNvPr id="0" name=""/>
        <dsp:cNvSpPr/>
      </dsp:nvSpPr>
      <dsp:spPr>
        <a:xfrm>
          <a:off x="3756441"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978C53-4B28-AE4D-9324-E196B88CDA11}">
      <dsp:nvSpPr>
        <dsp:cNvPr id="0" name=""/>
        <dsp:cNvSpPr/>
      </dsp:nvSpPr>
      <dsp:spPr>
        <a:xfrm>
          <a:off x="4097935"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CA" sz="2300" kern="1200"/>
            <a:t>Controls visibility of actors and actions</a:t>
          </a:r>
          <a:endParaRPr lang="en-US" sz="2300" kern="1200"/>
        </a:p>
      </dsp:txBody>
      <dsp:txXfrm>
        <a:off x="4155097" y="1088253"/>
        <a:ext cx="2959127" cy="1837317"/>
      </dsp:txXfrm>
    </dsp:sp>
    <dsp:sp modelId="{F9F46A71-4C00-8F41-9BC9-4AD4BF23AFB5}">
      <dsp:nvSpPr>
        <dsp:cNvPr id="0" name=""/>
        <dsp:cNvSpPr/>
      </dsp:nvSpPr>
      <dsp:spPr>
        <a:xfrm>
          <a:off x="7512882"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2E04B5-0C54-8E4E-A105-17B826297EA3}">
      <dsp:nvSpPr>
        <dsp:cNvPr id="0" name=""/>
        <dsp:cNvSpPr/>
      </dsp:nvSpPr>
      <dsp:spPr>
        <a:xfrm>
          <a:off x="7854377"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CA" sz="2300" kern="1200" dirty="0"/>
            <a:t>Influences trust, compliance, and exclusion</a:t>
          </a:r>
          <a:endParaRPr lang="en-US" sz="2300" kern="1200" dirty="0"/>
        </a:p>
      </dsp:txBody>
      <dsp:txXfrm>
        <a:off x="7911539" y="1088253"/>
        <a:ext cx="2959127" cy="18373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B0BDB0-10E4-5C4F-8C87-047000D60A0D}">
      <dsp:nvSpPr>
        <dsp:cNvPr id="0" name=""/>
        <dsp:cNvSpPr/>
      </dsp:nvSpPr>
      <dsp:spPr>
        <a:xfrm>
          <a:off x="0" y="941742"/>
          <a:ext cx="6291714" cy="40162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8307" tIns="520700" rIns="488307" bIns="177800" numCol="1" spcCol="1270" anchor="t" anchorCtr="0">
          <a:noAutofit/>
        </a:bodyPr>
        <a:lstStyle/>
        <a:p>
          <a:pPr marL="228600" lvl="1" indent="-228600" algn="l" defTabSz="1111250">
            <a:lnSpc>
              <a:spcPct val="90000"/>
            </a:lnSpc>
            <a:spcBef>
              <a:spcPct val="0"/>
            </a:spcBef>
            <a:spcAft>
              <a:spcPct val="15000"/>
            </a:spcAft>
            <a:buChar char="•"/>
          </a:pPr>
          <a:r>
            <a:rPr lang="en-CA" sz="2500" b="1" kern="1200" dirty="0"/>
            <a:t>Theme</a:t>
          </a:r>
          <a:r>
            <a:rPr lang="en-CA" sz="2500" kern="1200" dirty="0"/>
            <a:t>: “The campus library” → introduces topic</a:t>
          </a:r>
          <a:endParaRPr lang="en-US" sz="2500" kern="1200" dirty="0"/>
        </a:p>
        <a:p>
          <a:pPr marL="228600" lvl="1" indent="-228600" algn="l" defTabSz="1111250">
            <a:lnSpc>
              <a:spcPct val="90000"/>
            </a:lnSpc>
            <a:spcBef>
              <a:spcPct val="0"/>
            </a:spcBef>
            <a:spcAft>
              <a:spcPct val="15000"/>
            </a:spcAft>
            <a:buChar char="•"/>
          </a:pPr>
          <a:r>
            <a:rPr lang="en-CA" sz="2500" b="1" kern="1200" dirty="0"/>
            <a:t>Rheme</a:t>
          </a:r>
          <a:r>
            <a:rPr lang="en-CA" sz="2500" kern="1200" dirty="0"/>
            <a:t>: “opens at 8:00 a.m.” → provides new information</a:t>
          </a:r>
          <a:endParaRPr lang="en-US" sz="2500" kern="1200" dirty="0"/>
        </a:p>
        <a:p>
          <a:pPr marL="228600" lvl="1" indent="-228600" algn="l" defTabSz="1111250">
            <a:lnSpc>
              <a:spcPct val="90000"/>
            </a:lnSpc>
            <a:spcBef>
              <a:spcPct val="0"/>
            </a:spcBef>
            <a:spcAft>
              <a:spcPct val="15000"/>
            </a:spcAft>
            <a:buChar char="•"/>
          </a:pPr>
          <a:r>
            <a:rPr lang="en-CA" sz="2500" b="1" kern="1200" dirty="0"/>
            <a:t>Theme</a:t>
          </a:r>
          <a:r>
            <a:rPr lang="en-CA" sz="2500" kern="1200" dirty="0"/>
            <a:t>: “Inside the building” → old/given information</a:t>
          </a:r>
          <a:endParaRPr lang="en-US" sz="2500" kern="1200" dirty="0"/>
        </a:p>
        <a:p>
          <a:pPr marL="228600" lvl="1" indent="-228600" algn="l" defTabSz="1111250">
            <a:lnSpc>
              <a:spcPct val="90000"/>
            </a:lnSpc>
            <a:spcBef>
              <a:spcPct val="0"/>
            </a:spcBef>
            <a:spcAft>
              <a:spcPct val="15000"/>
            </a:spcAft>
            <a:buChar char="•"/>
          </a:pPr>
          <a:r>
            <a:rPr lang="en-CA" sz="2500" b="1" kern="1200" dirty="0"/>
            <a:t>Rheme</a:t>
          </a:r>
          <a:r>
            <a:rPr lang="en-CA" sz="2500" kern="1200" dirty="0"/>
            <a:t>: “students can find quiet study spaces” → provides new information</a:t>
          </a:r>
          <a:endParaRPr lang="en-US" sz="2500" kern="1200" dirty="0"/>
        </a:p>
      </dsp:txBody>
      <dsp:txXfrm>
        <a:off x="0" y="941742"/>
        <a:ext cx="6291714" cy="4016250"/>
      </dsp:txXfrm>
    </dsp:sp>
    <dsp:sp modelId="{D710E239-1EFD-D841-A17A-B9E7880CBAA9}">
      <dsp:nvSpPr>
        <dsp:cNvPr id="0" name=""/>
        <dsp:cNvSpPr/>
      </dsp:nvSpPr>
      <dsp:spPr>
        <a:xfrm>
          <a:off x="314585" y="572742"/>
          <a:ext cx="4404199" cy="73800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6468" tIns="0" rIns="166468" bIns="0" numCol="1" spcCol="1270" anchor="ctr" anchorCtr="0">
          <a:noAutofit/>
        </a:bodyPr>
        <a:lstStyle/>
        <a:p>
          <a:pPr marL="0" lvl="0" indent="0" algn="l" defTabSz="1111250">
            <a:lnSpc>
              <a:spcPct val="90000"/>
            </a:lnSpc>
            <a:spcBef>
              <a:spcPct val="0"/>
            </a:spcBef>
            <a:spcAft>
              <a:spcPct val="35000"/>
            </a:spcAft>
            <a:buNone/>
          </a:pPr>
          <a:r>
            <a:rPr lang="en-CA" sz="2500" b="1" kern="1200" dirty="0"/>
            <a:t>1.  Theme-Rheme Structure</a:t>
          </a:r>
          <a:endParaRPr lang="en-US" sz="2500" kern="1200" dirty="0"/>
        </a:p>
      </dsp:txBody>
      <dsp:txXfrm>
        <a:off x="350611" y="608768"/>
        <a:ext cx="4332147" cy="6659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923525-71A2-D944-BA71-20735245FA92}">
      <dsp:nvSpPr>
        <dsp:cNvPr id="0" name=""/>
        <dsp:cNvSpPr/>
      </dsp:nvSpPr>
      <dsp:spPr>
        <a:xfrm>
          <a:off x="0" y="413329"/>
          <a:ext cx="6666833" cy="225459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b="0" i="0" kern="1200" baseline="0"/>
            <a:t>"The professor handed out the </a:t>
          </a:r>
          <a:r>
            <a:rPr lang="en-US" sz="4100" i="0" kern="1200" baseline="0"/>
            <a:t>syllabus. It contained all the exam dates.”</a:t>
          </a:r>
          <a:endParaRPr lang="en-US" sz="4100" kern="1200"/>
        </a:p>
      </dsp:txBody>
      <dsp:txXfrm>
        <a:off x="110060" y="523389"/>
        <a:ext cx="6446713" cy="2034470"/>
      </dsp:txXfrm>
    </dsp:sp>
    <dsp:sp modelId="{9C6199B4-A0DC-7F47-8961-BAC98B7A47F1}">
      <dsp:nvSpPr>
        <dsp:cNvPr id="0" name=""/>
        <dsp:cNvSpPr/>
      </dsp:nvSpPr>
      <dsp:spPr>
        <a:xfrm>
          <a:off x="0" y="2786000"/>
          <a:ext cx="6666833" cy="2254590"/>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i="0" kern="1200" baseline="0"/>
            <a:t>"The professor handed out the syllabus. All the exam dates were contained in it."</a:t>
          </a:r>
          <a:endParaRPr lang="en-US" sz="4100" kern="1200"/>
        </a:p>
      </dsp:txBody>
      <dsp:txXfrm>
        <a:off x="110060" y="2896060"/>
        <a:ext cx="6446713" cy="203447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936D17-0AA0-1A40-ADDE-B1FC9A1D90F2}"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BCDD07-82AA-694B-848A-D7500430B2FB}" type="slidenum">
              <a:rPr lang="en-US" smtClean="0"/>
              <a:t>‹#›</a:t>
            </a:fld>
            <a:endParaRPr lang="en-US"/>
          </a:p>
        </p:txBody>
      </p:sp>
    </p:spTree>
    <p:extLst>
      <p:ext uri="{BB962C8B-B14F-4D97-AF65-F5344CB8AC3E}">
        <p14:creationId xmlns:p14="http://schemas.microsoft.com/office/powerpoint/2010/main" val="1669432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09E90-B1AF-668E-2E40-3A6DB70AA5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2E112C-5DDC-EA3F-F4F8-411AB5BA81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B0A1BA-B554-756E-4821-879B8C143436}"/>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5" name="Footer Placeholder 4">
            <a:extLst>
              <a:ext uri="{FF2B5EF4-FFF2-40B4-BE49-F238E27FC236}">
                <a16:creationId xmlns:a16="http://schemas.microsoft.com/office/drawing/2014/main" id="{D0F6A5C2-198E-84F6-C251-AF0B042E2E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90B185-AAA3-1B48-D54B-C5F0F369DDC7}"/>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3867829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CD14-554D-DBAC-C9FD-671259BA9E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05D043-5057-583F-EB80-9D9FCDAFB8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FBDA7-800F-02E7-DF38-81E6F71CA11E}"/>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5" name="Footer Placeholder 4">
            <a:extLst>
              <a:ext uri="{FF2B5EF4-FFF2-40B4-BE49-F238E27FC236}">
                <a16:creationId xmlns:a16="http://schemas.microsoft.com/office/drawing/2014/main" id="{821DEF7B-DD3D-E0FA-9AAB-3E41195D8F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F1A756-03ED-F4C5-95E6-6DDAB2F638ED}"/>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1307765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9C047-DBC6-50E8-FD73-CFF1A10901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10D9A0-7B18-FAF5-7CF4-030D575348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87AB48-06DC-5FE5-1E7E-2C9AADF9849A}"/>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5" name="Footer Placeholder 4">
            <a:extLst>
              <a:ext uri="{FF2B5EF4-FFF2-40B4-BE49-F238E27FC236}">
                <a16:creationId xmlns:a16="http://schemas.microsoft.com/office/drawing/2014/main" id="{CE52B2C0-6891-B8F3-2D81-FE06B55FF3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621E9-F5F4-69B3-1B8E-606DD3D3BCB2}"/>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2682282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CB4A7-764D-C87F-CCF4-71ABDBFD38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10DBE5-C0A0-95F9-45EA-5F4D470584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3FC8B5-A656-67B5-57D8-876C1ABC01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87ADF5-75BB-2B53-8F36-B2071C52328F}"/>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6" name="Footer Placeholder 5">
            <a:extLst>
              <a:ext uri="{FF2B5EF4-FFF2-40B4-BE49-F238E27FC236}">
                <a16:creationId xmlns:a16="http://schemas.microsoft.com/office/drawing/2014/main" id="{23B3B937-A1D5-5FE9-E209-CD0DD57C5D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E93163-03C9-43BA-9665-797A77BA61E9}"/>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2841152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E9E22-1FA3-1681-66CE-0741D97FEB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351BB6-8313-C8FE-2ED1-03173F9B53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166171-2B27-FC36-9E46-387B66FCEE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F351F78-EC2B-87D6-501A-0A50DECD58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CA8D83-594D-17F2-F538-920AF13AC0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B1F038-167B-EBBD-20D6-001E19C70A04}"/>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8" name="Footer Placeholder 7">
            <a:extLst>
              <a:ext uri="{FF2B5EF4-FFF2-40B4-BE49-F238E27FC236}">
                <a16:creationId xmlns:a16="http://schemas.microsoft.com/office/drawing/2014/main" id="{40AA732A-10FB-D2C1-5BB3-B27560A6F1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C57637-07DB-9259-EA0A-9D731B756CDC}"/>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1745667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27023-16E5-F191-D4E7-FC33118C9D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6D3AE9-E030-4F91-392E-3B6CF397B876}"/>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4" name="Footer Placeholder 3">
            <a:extLst>
              <a:ext uri="{FF2B5EF4-FFF2-40B4-BE49-F238E27FC236}">
                <a16:creationId xmlns:a16="http://schemas.microsoft.com/office/drawing/2014/main" id="{EC32DFE6-C79C-EC66-8087-D291883EE4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3EA9F9-3C8E-6AA6-8E26-83D389135842}"/>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2061418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C0C52F-B370-CBB5-243E-824178E344D0}"/>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3" name="Footer Placeholder 2">
            <a:extLst>
              <a:ext uri="{FF2B5EF4-FFF2-40B4-BE49-F238E27FC236}">
                <a16:creationId xmlns:a16="http://schemas.microsoft.com/office/drawing/2014/main" id="{68939D8F-7830-F399-8DA3-D70871DA69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30816D-606E-C7AE-5DF6-B588D64C4148}"/>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1669912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325BC-0CB9-8D81-E204-83E76337E1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CBDDCF-9ABE-04DC-2609-6516A47D22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88423F-965D-83EA-91B8-39E373AAC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6ACD98-6CCB-7893-F9D5-29F39482823D}"/>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6" name="Footer Placeholder 5">
            <a:extLst>
              <a:ext uri="{FF2B5EF4-FFF2-40B4-BE49-F238E27FC236}">
                <a16:creationId xmlns:a16="http://schemas.microsoft.com/office/drawing/2014/main" id="{C478566C-BC0D-ADD5-4EAB-98D5F12B91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FB3381-1F22-938D-44B8-6626419A058E}"/>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1911710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ACF46-C1F3-83D1-3F2F-18C50EE412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D8C4C4-FCF8-4A3B-7E17-FD03FA63C0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8FD64D-4742-C78A-DF23-01F83119D5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C8B888-03F2-DABD-AB20-D22FFADD4656}"/>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6" name="Footer Placeholder 5">
            <a:extLst>
              <a:ext uri="{FF2B5EF4-FFF2-40B4-BE49-F238E27FC236}">
                <a16:creationId xmlns:a16="http://schemas.microsoft.com/office/drawing/2014/main" id="{88C43ECF-286F-EB9C-8409-2857E6F871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8A0E41-A57B-72A3-3ED7-F917862F8BEE}"/>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2952354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9606C-64B7-4CA0-70E3-2FDC2F3FC0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24FDAA-41DF-7E68-D0CF-D35AD37E33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372BEE-3029-1A3B-1811-FE826BD5A7EF}"/>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5" name="Footer Placeholder 4">
            <a:extLst>
              <a:ext uri="{FF2B5EF4-FFF2-40B4-BE49-F238E27FC236}">
                <a16:creationId xmlns:a16="http://schemas.microsoft.com/office/drawing/2014/main" id="{E63A0CAF-D8E4-D121-4047-E6B14D8034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B85A45-75A6-BEC9-41D3-E1EDD5306974}"/>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3045808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D05FB4-91F1-6331-4172-66E3297CE7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1216B1-2563-4996-73BD-D74F127D4B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88ED6A-5D52-6BF9-1309-8385FB905AF3}"/>
              </a:ext>
            </a:extLst>
          </p:cNvPr>
          <p:cNvSpPr>
            <a:spLocks noGrp="1"/>
          </p:cNvSpPr>
          <p:nvPr>
            <p:ph type="dt" sz="half" idx="10"/>
          </p:nvPr>
        </p:nvSpPr>
        <p:spPr/>
        <p:txBody>
          <a:bodyPr/>
          <a:lstStyle/>
          <a:p>
            <a:fld id="{4A71D00E-E813-AC4D-A6D5-B6A25D2CD1A7}" type="datetimeFigureOut">
              <a:rPr lang="en-US" smtClean="0"/>
              <a:t>9/23/26</a:t>
            </a:fld>
            <a:endParaRPr lang="en-US"/>
          </a:p>
        </p:txBody>
      </p:sp>
      <p:sp>
        <p:nvSpPr>
          <p:cNvPr id="5" name="Footer Placeholder 4">
            <a:extLst>
              <a:ext uri="{FF2B5EF4-FFF2-40B4-BE49-F238E27FC236}">
                <a16:creationId xmlns:a16="http://schemas.microsoft.com/office/drawing/2014/main" id="{F4DDA694-AD3E-FF06-4D53-D65D754E1A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E09292-C3C2-83E9-9633-AD678A46B324}"/>
              </a:ext>
            </a:extLst>
          </p:cNvPr>
          <p:cNvSpPr>
            <a:spLocks noGrp="1"/>
          </p:cNvSpPr>
          <p:nvPr>
            <p:ph type="sldNum" sz="quarter" idx="12"/>
          </p:nvPr>
        </p:nvSpPr>
        <p:spPr/>
        <p:txBody>
          <a:bodyPr/>
          <a:lstStyle/>
          <a:p>
            <a:fld id="{3202B6E3-964E-404B-BFAE-1507B99D588C}" type="slidenum">
              <a:rPr lang="en-US" smtClean="0"/>
              <a:t>‹#›</a:t>
            </a:fld>
            <a:endParaRPr lang="en-US"/>
          </a:p>
        </p:txBody>
      </p:sp>
    </p:spTree>
    <p:extLst>
      <p:ext uri="{BB962C8B-B14F-4D97-AF65-F5344CB8AC3E}">
        <p14:creationId xmlns:p14="http://schemas.microsoft.com/office/powerpoint/2010/main" val="3649548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6E01FA-8B63-827C-742D-6054E73575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79873A-BB86-422E-ABF4-872608510C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C7598E-419F-21D2-73DD-FCE531EC8B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71D00E-E813-AC4D-A6D5-B6A25D2CD1A7}" type="datetimeFigureOut">
              <a:rPr lang="en-US" smtClean="0"/>
              <a:t>9/23/26</a:t>
            </a:fld>
            <a:endParaRPr lang="en-US"/>
          </a:p>
        </p:txBody>
      </p:sp>
      <p:sp>
        <p:nvSpPr>
          <p:cNvPr id="5" name="Footer Placeholder 4">
            <a:extLst>
              <a:ext uri="{FF2B5EF4-FFF2-40B4-BE49-F238E27FC236}">
                <a16:creationId xmlns:a16="http://schemas.microsoft.com/office/drawing/2014/main" id="{E0178A1E-3AF1-852E-5817-AECDA9ABA7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2A6C3DC-FFCC-8916-A988-11528A4268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02B6E3-964E-404B-BFAE-1507B99D588C}" type="slidenum">
              <a:rPr lang="en-US" smtClean="0"/>
              <a:t>‹#›</a:t>
            </a:fld>
            <a:endParaRPr lang="en-US"/>
          </a:p>
        </p:txBody>
      </p:sp>
    </p:spTree>
    <p:extLst>
      <p:ext uri="{BB962C8B-B14F-4D97-AF65-F5344CB8AC3E}">
        <p14:creationId xmlns:p14="http://schemas.microsoft.com/office/powerpoint/2010/main" val="934302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zWfX5jeF6k4?feature=oembe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1" name="Rectangle 170">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2" name="Rectangle 171">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3" name="Rectangle 172">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A blackboard with white text&#10;&#10;AI-generated content may be incorrect.">
            <a:extLst>
              <a:ext uri="{FF2B5EF4-FFF2-40B4-BE49-F238E27FC236}">
                <a16:creationId xmlns:a16="http://schemas.microsoft.com/office/drawing/2014/main" id="{9EC504D1-EAEC-8A48-5F91-5137E36680ED}"/>
              </a:ext>
            </a:extLst>
          </p:cNvPr>
          <p:cNvPicPr>
            <a:picLocks noChangeAspect="1"/>
          </p:cNvPicPr>
          <p:nvPr/>
        </p:nvPicPr>
        <p:blipFill>
          <a:blip r:embed="rId2"/>
          <a:srcRect l="5718" r="15065"/>
          <a:stretch>
            <a:fillRect/>
          </a:stretch>
        </p:blipFill>
        <p:spPr>
          <a:xfrm>
            <a:off x="4038599" y="10"/>
            <a:ext cx="8160026" cy="6875809"/>
          </a:xfrm>
          <a:prstGeom prst="rect">
            <a:avLst/>
          </a:prstGeom>
        </p:spPr>
      </p:pic>
      <p:sp>
        <p:nvSpPr>
          <p:cNvPr id="174" name="Freeform: Shape 166">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0CC56AEA-B98C-4A19-272F-A4AAE0D3AD29}"/>
              </a:ext>
            </a:extLst>
          </p:cNvPr>
          <p:cNvSpPr>
            <a:spLocks noGrp="1"/>
          </p:cNvSpPr>
          <p:nvPr>
            <p:ph type="ctrTitle"/>
          </p:nvPr>
        </p:nvSpPr>
        <p:spPr>
          <a:xfrm>
            <a:off x="534473" y="2950387"/>
            <a:ext cx="3052293" cy="3531403"/>
          </a:xfrm>
        </p:spPr>
        <p:txBody>
          <a:bodyPr vert="horz" lIns="91440" tIns="45720" rIns="91440" bIns="45720" rtlCol="0" anchor="t">
            <a:normAutofit/>
          </a:bodyPr>
          <a:lstStyle/>
          <a:p>
            <a:pPr algn="r"/>
            <a:r>
              <a:rPr lang="en-US" sz="4000">
                <a:solidFill>
                  <a:srgbClr val="FFFFFF"/>
                </a:solidFill>
              </a:rPr>
              <a:t>CMNS 3500</a:t>
            </a:r>
            <a:br>
              <a:rPr lang="en-US" sz="4000">
                <a:solidFill>
                  <a:srgbClr val="FFFFFF"/>
                </a:solidFill>
              </a:rPr>
            </a:br>
            <a:r>
              <a:rPr lang="en-US" sz="4000">
                <a:solidFill>
                  <a:srgbClr val="FFFFFF"/>
                </a:solidFill>
              </a:rPr>
              <a:t>Power and Language</a:t>
            </a:r>
          </a:p>
        </p:txBody>
      </p:sp>
      <p:sp>
        <p:nvSpPr>
          <p:cNvPr id="3" name="Subtitle 2">
            <a:extLst>
              <a:ext uri="{FF2B5EF4-FFF2-40B4-BE49-F238E27FC236}">
                <a16:creationId xmlns:a16="http://schemas.microsoft.com/office/drawing/2014/main" id="{7F31B1D5-6A0D-9CEF-D9D7-0FE4B97A9B37}"/>
              </a:ext>
            </a:extLst>
          </p:cNvPr>
          <p:cNvSpPr>
            <a:spLocks noGrp="1"/>
          </p:cNvSpPr>
          <p:nvPr>
            <p:ph type="subTitle" idx="1"/>
          </p:nvPr>
        </p:nvSpPr>
        <p:spPr>
          <a:xfrm>
            <a:off x="777922" y="743803"/>
            <a:ext cx="2808844" cy="1382392"/>
          </a:xfrm>
        </p:spPr>
        <p:txBody>
          <a:bodyPr vert="horz" lIns="91440" tIns="45720" rIns="91440" bIns="45720" rtlCol="0" anchor="b">
            <a:normAutofit/>
          </a:bodyPr>
          <a:lstStyle/>
          <a:p>
            <a:pPr indent="-228600" algn="r">
              <a:buFont typeface="Arial" panose="020B0604020202020204" pitchFamily="34" charset="0"/>
              <a:buChar char="•"/>
            </a:pPr>
            <a:endParaRPr lang="en-US" sz="2000" dirty="0">
              <a:solidFill>
                <a:srgbClr val="FFFFFF"/>
              </a:solidFill>
            </a:endParaRPr>
          </a:p>
          <a:p>
            <a:pPr indent="-228600" algn="r">
              <a:buFont typeface="Arial" panose="020B0604020202020204" pitchFamily="34" charset="0"/>
              <a:buChar char="•"/>
            </a:pPr>
            <a:endParaRPr lang="en-US" sz="2000" dirty="0">
              <a:solidFill>
                <a:srgbClr val="FFFFFF"/>
              </a:solidFill>
            </a:endParaRPr>
          </a:p>
          <a:p>
            <a:pPr algn="r"/>
            <a:r>
              <a:rPr lang="en-US" sz="2000">
                <a:solidFill>
                  <a:srgbClr val="FFFFFF"/>
                </a:solidFill>
              </a:rPr>
              <a:t>September 26, 2026</a:t>
            </a:r>
            <a:endParaRPr lang="en-US" sz="2000" dirty="0">
              <a:solidFill>
                <a:srgbClr val="FFFFFF"/>
              </a:solidFill>
            </a:endParaRPr>
          </a:p>
          <a:p>
            <a:pPr algn="r"/>
            <a:endParaRPr lang="en-US" sz="2000" dirty="0">
              <a:solidFill>
                <a:srgbClr val="FFFFFF"/>
              </a:solidFill>
            </a:endParaRPr>
          </a:p>
        </p:txBody>
      </p:sp>
    </p:spTree>
    <p:extLst>
      <p:ext uri="{BB962C8B-B14F-4D97-AF65-F5344CB8AC3E}">
        <p14:creationId xmlns:p14="http://schemas.microsoft.com/office/powerpoint/2010/main" val="3378675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4" name="Freeform: Shape 2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itle 7">
            <a:extLst>
              <a:ext uri="{FF2B5EF4-FFF2-40B4-BE49-F238E27FC236}">
                <a16:creationId xmlns:a16="http://schemas.microsoft.com/office/drawing/2014/main" id="{72039421-1C7B-EF10-981C-046CB4B3564F}"/>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News and events</a:t>
            </a:r>
          </a:p>
        </p:txBody>
      </p:sp>
      <p:sp>
        <p:nvSpPr>
          <p:cNvPr id="9" name="Content Placeholder 8">
            <a:extLst>
              <a:ext uri="{FF2B5EF4-FFF2-40B4-BE49-F238E27FC236}">
                <a16:creationId xmlns:a16="http://schemas.microsoft.com/office/drawing/2014/main" id="{FE0DC64C-C5A7-692A-54B9-80B3D4D7F8CC}"/>
              </a:ext>
            </a:extLst>
          </p:cNvPr>
          <p:cNvSpPr>
            <a:spLocks noGrp="1"/>
          </p:cNvSpPr>
          <p:nvPr>
            <p:ph idx="1"/>
          </p:nvPr>
        </p:nvSpPr>
        <p:spPr>
          <a:xfrm>
            <a:off x="4424155" y="482001"/>
            <a:ext cx="3548486" cy="3982414"/>
          </a:xfrm>
        </p:spPr>
        <p:txBody>
          <a:bodyPr anchor="ctr">
            <a:normAutofit/>
          </a:bodyPr>
          <a:lstStyle/>
          <a:p>
            <a:r>
              <a:rPr lang="en-US" sz="2000" dirty="0"/>
              <a:t>September 24 – Outdoor Movie and Food Trucks tonight</a:t>
            </a:r>
          </a:p>
          <a:p>
            <a:r>
              <a:rPr lang="en-US" sz="2000" dirty="0"/>
              <a:t>September 25-27 – Indigenous Film Festival</a:t>
            </a:r>
          </a:p>
          <a:p>
            <a:r>
              <a:rPr lang="en-US" sz="2000" dirty="0"/>
              <a:t>Today and any of the next four Thursdays 3:00-4:00</a:t>
            </a:r>
          </a:p>
          <a:p>
            <a:pPr lvl="1"/>
            <a:r>
              <a:rPr lang="en-US" dirty="0"/>
              <a:t>Find Your Path</a:t>
            </a:r>
          </a:p>
        </p:txBody>
      </p:sp>
      <p:pic>
        <p:nvPicPr>
          <p:cNvPr id="11" name="Picture 10" descr="Rolls of Newspaper">
            <a:extLst>
              <a:ext uri="{FF2B5EF4-FFF2-40B4-BE49-F238E27FC236}">
                <a16:creationId xmlns:a16="http://schemas.microsoft.com/office/drawing/2014/main" id="{C81D879F-7D73-A070-9EAA-174EDDBBB0AA}"/>
              </a:ext>
            </a:extLst>
          </p:cNvPr>
          <p:cNvPicPr>
            <a:picLocks noChangeAspect="1"/>
          </p:cNvPicPr>
          <p:nvPr/>
        </p:nvPicPr>
        <p:blipFill>
          <a:blip r:embed="rId2"/>
          <a:srcRect l="46144" r="14120" b="-1"/>
          <a:stretch>
            <a:fillRect/>
          </a:stretch>
        </p:blipFill>
        <p:spPr>
          <a:xfrm>
            <a:off x="8109502" y="10"/>
            <a:ext cx="4082498" cy="6857990"/>
          </a:xfrm>
          <a:prstGeom prst="rect">
            <a:avLst/>
          </a:prstGeom>
        </p:spPr>
      </p:pic>
      <p:pic>
        <p:nvPicPr>
          <p:cNvPr id="3" name="Picture 2" descr="A group of people sitting at a table&#10;&#10;AI-generated content may be incorrect.">
            <a:extLst>
              <a:ext uri="{FF2B5EF4-FFF2-40B4-BE49-F238E27FC236}">
                <a16:creationId xmlns:a16="http://schemas.microsoft.com/office/drawing/2014/main" id="{ADE2A53D-1E49-2E76-A517-F7B42A6CFBE8}"/>
              </a:ext>
            </a:extLst>
          </p:cNvPr>
          <p:cNvPicPr>
            <a:picLocks noChangeAspect="1"/>
          </p:cNvPicPr>
          <p:nvPr/>
        </p:nvPicPr>
        <p:blipFill>
          <a:blip r:embed="rId3"/>
          <a:stretch>
            <a:fillRect/>
          </a:stretch>
        </p:blipFill>
        <p:spPr>
          <a:xfrm>
            <a:off x="4094282" y="4464419"/>
            <a:ext cx="2285172" cy="2285172"/>
          </a:xfrm>
          <a:prstGeom prst="rect">
            <a:avLst/>
          </a:prstGeom>
        </p:spPr>
      </p:pic>
      <p:pic>
        <p:nvPicPr>
          <p:cNvPr id="5" name="Picture 4" descr="A qr code with a dinosaur&#10;&#10;AI-generated content may be incorrect.">
            <a:extLst>
              <a:ext uri="{FF2B5EF4-FFF2-40B4-BE49-F238E27FC236}">
                <a16:creationId xmlns:a16="http://schemas.microsoft.com/office/drawing/2014/main" id="{22B70962-A9A1-4B71-43A9-B2E2D8464137}"/>
              </a:ext>
            </a:extLst>
          </p:cNvPr>
          <p:cNvPicPr>
            <a:picLocks noChangeAspect="1"/>
          </p:cNvPicPr>
          <p:nvPr/>
        </p:nvPicPr>
        <p:blipFill>
          <a:blip r:embed="rId4"/>
          <a:stretch>
            <a:fillRect/>
          </a:stretch>
        </p:blipFill>
        <p:spPr>
          <a:xfrm>
            <a:off x="6320235" y="4497735"/>
            <a:ext cx="2147904" cy="2147904"/>
          </a:xfrm>
          <a:prstGeom prst="rect">
            <a:avLst/>
          </a:prstGeom>
        </p:spPr>
      </p:pic>
    </p:spTree>
    <p:extLst>
      <p:ext uri="{BB962C8B-B14F-4D97-AF65-F5344CB8AC3E}">
        <p14:creationId xmlns:p14="http://schemas.microsoft.com/office/powerpoint/2010/main" val="2574853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descr="A body of water with a sunset in the background&#10;&#10;AI-generated content may be incorrect.">
            <a:extLst>
              <a:ext uri="{FF2B5EF4-FFF2-40B4-BE49-F238E27FC236}">
                <a16:creationId xmlns:a16="http://schemas.microsoft.com/office/drawing/2014/main" id="{6394672D-C649-020C-1868-32DCBD89082A}"/>
              </a:ext>
            </a:extLst>
          </p:cNvPr>
          <p:cNvPicPr>
            <a:picLocks noChangeAspect="1"/>
          </p:cNvPicPr>
          <p:nvPr/>
        </p:nvPicPr>
        <p:blipFill>
          <a:blip r:embed="rId2"/>
          <a:srcRect b="5436"/>
          <a:stretch>
            <a:fillRect/>
          </a:stretch>
        </p:blipFill>
        <p:spPr>
          <a:xfrm>
            <a:off x="1" y="10"/>
            <a:ext cx="9669642" cy="6857990"/>
          </a:xfrm>
          <a:prstGeom prst="rect">
            <a:avLst/>
          </a:prstGeom>
        </p:spPr>
      </p:pic>
      <p:sp>
        <p:nvSpPr>
          <p:cNvPr id="24" name="Rectangle 2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9D1BCB7C-2C29-2066-59AB-D8F8DB529423}"/>
              </a:ext>
            </a:extLst>
          </p:cNvPr>
          <p:cNvSpPr>
            <a:spLocks noGrp="1"/>
          </p:cNvSpPr>
          <p:nvPr>
            <p:ph type="title"/>
          </p:nvPr>
        </p:nvSpPr>
        <p:spPr>
          <a:xfrm>
            <a:off x="7935402" y="743447"/>
            <a:ext cx="3445765" cy="3692028"/>
          </a:xfrm>
          <a:noFill/>
        </p:spPr>
        <p:txBody>
          <a:bodyPr vert="horz" lIns="91440" tIns="45720" rIns="91440" bIns="45720" rtlCol="0" anchor="b">
            <a:normAutofit/>
          </a:bodyPr>
          <a:lstStyle/>
          <a:p>
            <a:r>
              <a:rPr lang="en-US" sz="3300"/>
              <a:t>Territorial Acknowledgement</a:t>
            </a:r>
          </a:p>
        </p:txBody>
      </p:sp>
    </p:spTree>
    <p:extLst>
      <p:ext uri="{BB962C8B-B14F-4D97-AF65-F5344CB8AC3E}">
        <p14:creationId xmlns:p14="http://schemas.microsoft.com/office/powerpoint/2010/main" val="180614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63922-AFF7-AD69-05FE-E867E5A03347}"/>
              </a:ext>
            </a:extLst>
          </p:cNvPr>
          <p:cNvSpPr>
            <a:spLocks noGrp="1"/>
          </p:cNvSpPr>
          <p:nvPr>
            <p:ph type="title"/>
          </p:nvPr>
        </p:nvSpPr>
        <p:spPr>
          <a:xfrm>
            <a:off x="838200" y="557189"/>
            <a:ext cx="3374136" cy="5567891"/>
          </a:xfrm>
        </p:spPr>
        <p:txBody>
          <a:bodyPr>
            <a:normAutofit/>
          </a:bodyPr>
          <a:lstStyle/>
          <a:p>
            <a:r>
              <a:rPr lang="en-US" sz="5200"/>
              <a:t>Where we’re going today…</a:t>
            </a:r>
          </a:p>
        </p:txBody>
      </p:sp>
      <p:graphicFrame>
        <p:nvGraphicFramePr>
          <p:cNvPr id="5" name="Content Placeholder 2">
            <a:extLst>
              <a:ext uri="{FF2B5EF4-FFF2-40B4-BE49-F238E27FC236}">
                <a16:creationId xmlns:a16="http://schemas.microsoft.com/office/drawing/2014/main" id="{80B00AA7-019F-E60D-8A9B-403AA8BC4EAF}"/>
              </a:ext>
            </a:extLst>
          </p:cNvPr>
          <p:cNvGraphicFramePr>
            <a:graphicFrameLocks noGrp="1"/>
          </p:cNvGraphicFramePr>
          <p:nvPr>
            <p:ph idx="1"/>
            <p:extLst>
              <p:ext uri="{D42A27DB-BD31-4B8C-83A1-F6EECF244321}">
                <p14:modId xmlns:p14="http://schemas.microsoft.com/office/powerpoint/2010/main" val="1872545593"/>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218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Shape 7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Rectangle 7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20CF50-9EB5-34BD-02E5-7AE2AF166599}"/>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The Textual Metafunction</a:t>
            </a:r>
          </a:p>
        </p:txBody>
      </p:sp>
      <p:sp>
        <p:nvSpPr>
          <p:cNvPr id="17" name="Content Placeholder 2">
            <a:extLst>
              <a:ext uri="{FF2B5EF4-FFF2-40B4-BE49-F238E27FC236}">
                <a16:creationId xmlns:a16="http://schemas.microsoft.com/office/drawing/2014/main" id="{A29778E7-12E2-F192-4C10-6F8B279B6E8D}"/>
              </a:ext>
            </a:extLst>
          </p:cNvPr>
          <p:cNvSpPr>
            <a:spLocks noGrp="1"/>
          </p:cNvSpPr>
          <p:nvPr>
            <p:ph idx="1"/>
          </p:nvPr>
        </p:nvSpPr>
        <p:spPr>
          <a:xfrm>
            <a:off x="4581727" y="649480"/>
            <a:ext cx="3025303" cy="5546047"/>
          </a:xfrm>
        </p:spPr>
        <p:txBody>
          <a:bodyPr anchor="ctr">
            <a:normAutofit/>
          </a:bodyPr>
          <a:lstStyle/>
          <a:p>
            <a:endParaRPr lang="en-CA" sz="2000" dirty="0"/>
          </a:p>
          <a:p>
            <a:r>
              <a:rPr lang="en-CA" sz="2000" dirty="0"/>
              <a:t>Focuses on how language organizes information</a:t>
            </a:r>
          </a:p>
          <a:p>
            <a:r>
              <a:rPr lang="en-CA" sz="2000" dirty="0"/>
              <a:t>Key elements:</a:t>
            </a:r>
          </a:p>
          <a:p>
            <a:pPr lvl="1"/>
            <a:r>
              <a:rPr lang="en-CA" sz="2000" dirty="0"/>
              <a:t>Theme–Rheme structure</a:t>
            </a:r>
          </a:p>
          <a:p>
            <a:pPr lvl="2"/>
            <a:r>
              <a:rPr lang="en-CA" dirty="0"/>
              <a:t>Information flow (given vs. new)</a:t>
            </a:r>
          </a:p>
          <a:p>
            <a:pPr lvl="1"/>
            <a:r>
              <a:rPr lang="en-CA" sz="2000" dirty="0"/>
              <a:t>Information Packaging</a:t>
            </a:r>
          </a:p>
          <a:p>
            <a:pPr lvl="1"/>
            <a:r>
              <a:rPr lang="en-CA" sz="2000" dirty="0"/>
              <a:t>Cohesion (connectives, reference chains)</a:t>
            </a:r>
          </a:p>
          <a:p>
            <a:pPr marL="0" indent="0">
              <a:buNone/>
            </a:pPr>
            <a:endParaRPr lang="en-US" sz="2000" dirty="0"/>
          </a:p>
        </p:txBody>
      </p:sp>
      <p:pic>
        <p:nvPicPr>
          <p:cNvPr id="58" name="Picture 57" descr="3D spheres connected with a red line">
            <a:extLst>
              <a:ext uri="{FF2B5EF4-FFF2-40B4-BE49-F238E27FC236}">
                <a16:creationId xmlns:a16="http://schemas.microsoft.com/office/drawing/2014/main" id="{1EDED3E7-C796-F491-59BC-5855DD4CB111}"/>
              </a:ext>
            </a:extLst>
          </p:cNvPr>
          <p:cNvPicPr>
            <a:picLocks noChangeAspect="1"/>
          </p:cNvPicPr>
          <p:nvPr/>
        </p:nvPicPr>
        <p:blipFill>
          <a:blip r:embed="rId2"/>
          <a:srcRect t="5436"/>
          <a:stretch>
            <a:fillRect/>
          </a:stretch>
        </p:blipFill>
        <p:spPr>
          <a:xfrm>
            <a:off x="8109502" y="2152731"/>
            <a:ext cx="3615776" cy="2564417"/>
          </a:xfrm>
          <a:prstGeom prst="rect">
            <a:avLst/>
          </a:prstGeom>
        </p:spPr>
      </p:pic>
    </p:spTree>
    <p:extLst>
      <p:ext uri="{BB962C8B-B14F-4D97-AF65-F5344CB8AC3E}">
        <p14:creationId xmlns:p14="http://schemas.microsoft.com/office/powerpoint/2010/main" val="2154021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AD978B-2222-96A5-F24B-D8022A74C70E}"/>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Why does the textual metafunction matter?</a:t>
            </a:r>
          </a:p>
        </p:txBody>
      </p:sp>
      <p:graphicFrame>
        <p:nvGraphicFramePr>
          <p:cNvPr id="5" name="Content Placeholder 2">
            <a:extLst>
              <a:ext uri="{FF2B5EF4-FFF2-40B4-BE49-F238E27FC236}">
                <a16:creationId xmlns:a16="http://schemas.microsoft.com/office/drawing/2014/main" id="{68D86085-A812-D3A9-DA77-22C0060C1A62}"/>
              </a:ext>
            </a:extLst>
          </p:cNvPr>
          <p:cNvGraphicFramePr>
            <a:graphicFrameLocks noGrp="1"/>
          </p:cNvGraphicFramePr>
          <p:nvPr>
            <p:ph idx="1"/>
            <p:extLst>
              <p:ext uri="{D42A27DB-BD31-4B8C-83A1-F6EECF244321}">
                <p14:modId xmlns:p14="http://schemas.microsoft.com/office/powerpoint/2010/main" val="82081086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9532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629B7BDC-4BB7-3F4B-0DB4-8803675DFA59}"/>
              </a:ext>
            </a:extLst>
          </p:cNvPr>
          <p:cNvGraphicFramePr>
            <a:graphicFrameLocks noGrp="1"/>
          </p:cNvGraphicFramePr>
          <p:nvPr>
            <p:ph idx="1"/>
            <p:extLst>
              <p:ext uri="{D42A27DB-BD31-4B8C-83A1-F6EECF244321}">
                <p14:modId xmlns:p14="http://schemas.microsoft.com/office/powerpoint/2010/main" val="1339419236"/>
              </p:ext>
            </p:extLst>
          </p:nvPr>
        </p:nvGraphicFramePr>
        <p:xfrm>
          <a:off x="1474152" y="906780"/>
          <a:ext cx="9243696" cy="5044440"/>
        </p:xfrm>
        <a:graphic>
          <a:graphicData uri="http://schemas.openxmlformats.org/drawingml/2006/table">
            <a:tbl>
              <a:tblPr>
                <a:tableStyleId>{8EC20E35-A176-4012-BC5E-935CFFF8708E}</a:tableStyleId>
              </a:tblPr>
              <a:tblGrid>
                <a:gridCol w="3386773">
                  <a:extLst>
                    <a:ext uri="{9D8B030D-6E8A-4147-A177-3AD203B41FA5}">
                      <a16:colId xmlns:a16="http://schemas.microsoft.com/office/drawing/2014/main" val="3178267344"/>
                    </a:ext>
                  </a:extLst>
                </a:gridCol>
                <a:gridCol w="5856923">
                  <a:extLst>
                    <a:ext uri="{9D8B030D-6E8A-4147-A177-3AD203B41FA5}">
                      <a16:colId xmlns:a16="http://schemas.microsoft.com/office/drawing/2014/main" val="1758023968"/>
                    </a:ext>
                  </a:extLst>
                </a:gridCol>
              </a:tblGrid>
              <a:tr h="707136">
                <a:tc>
                  <a:txBody>
                    <a:bodyPr/>
                    <a:lstStyle/>
                    <a:p>
                      <a:r>
                        <a:rPr lang="en-CA" sz="3300" b="1"/>
                        <a:t>Feature</a:t>
                      </a:r>
                    </a:p>
                  </a:txBody>
                  <a:tcPr marL="167640" marR="167640" marT="83820" marB="83820" anchor="ctr"/>
                </a:tc>
                <a:tc>
                  <a:txBody>
                    <a:bodyPr/>
                    <a:lstStyle/>
                    <a:p>
                      <a:r>
                        <a:rPr lang="en-CA" sz="3300" b="1"/>
                        <a:t>Power Effect</a:t>
                      </a:r>
                    </a:p>
                  </a:txBody>
                  <a:tcPr marL="167640" marR="167640" marT="83820" marB="83820" anchor="ctr"/>
                </a:tc>
                <a:extLst>
                  <a:ext uri="{0D108BD9-81ED-4DB2-BD59-A6C34878D82A}">
                    <a16:rowId xmlns:a16="http://schemas.microsoft.com/office/drawing/2014/main" val="553550823"/>
                  </a:ext>
                </a:extLst>
              </a:tr>
              <a:tr h="1210056">
                <a:tc>
                  <a:txBody>
                    <a:bodyPr/>
                    <a:lstStyle/>
                    <a:p>
                      <a:r>
                        <a:rPr lang="en-CA" sz="3300"/>
                        <a:t>Theme position</a:t>
                      </a:r>
                    </a:p>
                  </a:txBody>
                  <a:tcPr marL="167640" marR="167640" marT="83820" marB="83820" anchor="ctr"/>
                </a:tc>
                <a:tc>
                  <a:txBody>
                    <a:bodyPr/>
                    <a:lstStyle/>
                    <a:p>
                      <a:r>
                        <a:rPr lang="en-CA" sz="3300"/>
                        <a:t>Foregrounds authority or marginalizes voices</a:t>
                      </a:r>
                    </a:p>
                  </a:txBody>
                  <a:tcPr marL="167640" marR="167640" marT="83820" marB="83820" anchor="ctr"/>
                </a:tc>
                <a:extLst>
                  <a:ext uri="{0D108BD9-81ED-4DB2-BD59-A6C34878D82A}">
                    <a16:rowId xmlns:a16="http://schemas.microsoft.com/office/drawing/2014/main" val="656135821"/>
                  </a:ext>
                </a:extLst>
              </a:tr>
              <a:tr h="707136">
                <a:tc>
                  <a:txBody>
                    <a:bodyPr/>
                    <a:lstStyle/>
                    <a:p>
                      <a:r>
                        <a:rPr lang="en-CA" sz="3300" dirty="0"/>
                        <a:t>Substitution</a:t>
                      </a:r>
                    </a:p>
                  </a:txBody>
                  <a:tcPr marL="167640" marR="167640" marT="83820" marB="83820" anchor="ctr"/>
                </a:tc>
                <a:tc>
                  <a:txBody>
                    <a:bodyPr/>
                    <a:lstStyle/>
                    <a:p>
                      <a:r>
                        <a:rPr lang="en-CA" sz="3300" dirty="0"/>
                        <a:t>Allows for direct messaging</a:t>
                      </a:r>
                    </a:p>
                  </a:txBody>
                  <a:tcPr marL="167640" marR="167640" marT="83820" marB="83820" anchor="ctr"/>
                </a:tc>
                <a:extLst>
                  <a:ext uri="{0D108BD9-81ED-4DB2-BD59-A6C34878D82A}">
                    <a16:rowId xmlns:a16="http://schemas.microsoft.com/office/drawing/2014/main" val="2903353255"/>
                  </a:ext>
                </a:extLst>
              </a:tr>
              <a:tr h="1210056">
                <a:tc>
                  <a:txBody>
                    <a:bodyPr/>
                    <a:lstStyle/>
                    <a:p>
                      <a:r>
                        <a:rPr lang="en-CA" sz="3300"/>
                        <a:t>Omission</a:t>
                      </a:r>
                    </a:p>
                  </a:txBody>
                  <a:tcPr marL="167640" marR="167640" marT="83820" marB="83820" anchor="ctr"/>
                </a:tc>
                <a:tc>
                  <a:txBody>
                    <a:bodyPr/>
                    <a:lstStyle/>
                    <a:p>
                      <a:r>
                        <a:rPr lang="en-CA" sz="3300" dirty="0"/>
                        <a:t>Silences alternative perspectives</a:t>
                      </a:r>
                    </a:p>
                  </a:txBody>
                  <a:tcPr marL="167640" marR="167640" marT="83820" marB="83820" anchor="ctr"/>
                </a:tc>
                <a:extLst>
                  <a:ext uri="{0D108BD9-81ED-4DB2-BD59-A6C34878D82A}">
                    <a16:rowId xmlns:a16="http://schemas.microsoft.com/office/drawing/2014/main" val="2827361804"/>
                  </a:ext>
                </a:extLst>
              </a:tr>
              <a:tr h="1210056">
                <a:tc>
                  <a:txBody>
                    <a:bodyPr/>
                    <a:lstStyle/>
                    <a:p>
                      <a:r>
                        <a:rPr lang="en-CA" sz="3300" dirty="0"/>
                        <a:t>Repetition</a:t>
                      </a:r>
                    </a:p>
                  </a:txBody>
                  <a:tcPr marL="167640" marR="167640" marT="83820" marB="83820" anchor="ctr"/>
                </a:tc>
                <a:tc>
                  <a:txBody>
                    <a:bodyPr/>
                    <a:lstStyle/>
                    <a:p>
                      <a:r>
                        <a:rPr lang="en-CA" sz="3300" dirty="0"/>
                        <a:t>Achieve cohesion; build strength of message/alliance</a:t>
                      </a:r>
                    </a:p>
                  </a:txBody>
                  <a:tcPr marL="167640" marR="167640" marT="83820" marB="83820" anchor="ctr"/>
                </a:tc>
                <a:extLst>
                  <a:ext uri="{0D108BD9-81ED-4DB2-BD59-A6C34878D82A}">
                    <a16:rowId xmlns:a16="http://schemas.microsoft.com/office/drawing/2014/main" val="1851299300"/>
                  </a:ext>
                </a:extLst>
              </a:tr>
            </a:tbl>
          </a:graphicData>
        </a:graphic>
      </p:graphicFrame>
    </p:spTree>
    <p:extLst>
      <p:ext uri="{BB962C8B-B14F-4D97-AF65-F5344CB8AC3E}">
        <p14:creationId xmlns:p14="http://schemas.microsoft.com/office/powerpoint/2010/main" val="2206090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eform: Shape 6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BBCA08B-9635-1643-58CF-A47578CA9476}"/>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2500" kern="1200">
                <a:solidFill>
                  <a:srgbClr val="FFFFFF"/>
                </a:solidFill>
                <a:latin typeface="+mj-lt"/>
                <a:ea typeface="+mj-ea"/>
                <a:cs typeface="+mj-cs"/>
              </a:rPr>
              <a:t>The </a:t>
            </a:r>
            <a:r>
              <a:rPr lang="en-US" sz="2500" b="1" kern="1200">
                <a:solidFill>
                  <a:srgbClr val="FFFFFF"/>
                </a:solidFill>
                <a:latin typeface="+mj-lt"/>
                <a:ea typeface="+mj-ea"/>
                <a:cs typeface="+mj-cs"/>
              </a:rPr>
              <a:t>campus library</a:t>
            </a:r>
            <a:r>
              <a:rPr lang="en-US" sz="2500" kern="1200">
                <a:solidFill>
                  <a:srgbClr val="FFFFFF"/>
                </a:solidFill>
                <a:latin typeface="+mj-lt"/>
                <a:ea typeface="+mj-ea"/>
                <a:cs typeface="+mj-cs"/>
              </a:rPr>
              <a:t> </a:t>
            </a:r>
            <a:r>
              <a:rPr lang="en-US" sz="2500" i="1" kern="1200">
                <a:solidFill>
                  <a:srgbClr val="FFFFFF"/>
                </a:solidFill>
                <a:latin typeface="+mj-lt"/>
                <a:ea typeface="+mj-ea"/>
                <a:cs typeface="+mj-cs"/>
              </a:rPr>
              <a:t>opens at 8:00 AM every day. </a:t>
            </a:r>
            <a:r>
              <a:rPr lang="en-US" sz="2500" b="1" kern="1200">
                <a:solidFill>
                  <a:srgbClr val="FFFFFF"/>
                </a:solidFill>
                <a:latin typeface="+mj-lt"/>
                <a:ea typeface="+mj-ea"/>
                <a:cs typeface="+mj-cs"/>
              </a:rPr>
              <a:t>Inside the building</a:t>
            </a:r>
            <a:r>
              <a:rPr lang="en-US" sz="2500" kern="1200">
                <a:solidFill>
                  <a:srgbClr val="FFFFFF"/>
                </a:solidFill>
                <a:latin typeface="+mj-lt"/>
                <a:ea typeface="+mj-ea"/>
                <a:cs typeface="+mj-cs"/>
              </a:rPr>
              <a:t>, </a:t>
            </a:r>
            <a:r>
              <a:rPr lang="en-US" sz="2500" i="1" kern="1200">
                <a:solidFill>
                  <a:srgbClr val="FFFFFF"/>
                </a:solidFill>
                <a:latin typeface="+mj-lt"/>
                <a:ea typeface="+mj-ea"/>
                <a:cs typeface="+mj-cs"/>
              </a:rPr>
              <a:t>students can find quiet study spaces.</a:t>
            </a:r>
            <a:br>
              <a:rPr lang="en-US" sz="2500" kern="1200">
                <a:solidFill>
                  <a:srgbClr val="FFFFFF"/>
                </a:solidFill>
                <a:latin typeface="+mj-lt"/>
                <a:ea typeface="+mj-ea"/>
                <a:cs typeface="+mj-cs"/>
              </a:rPr>
            </a:br>
            <a:endParaRPr lang="en-US" sz="2500" kern="1200">
              <a:solidFill>
                <a:srgbClr val="FFFFFF"/>
              </a:solidFill>
              <a:latin typeface="+mj-lt"/>
              <a:ea typeface="+mj-ea"/>
              <a:cs typeface="+mj-cs"/>
            </a:endParaRPr>
          </a:p>
        </p:txBody>
      </p:sp>
      <p:graphicFrame>
        <p:nvGraphicFramePr>
          <p:cNvPr id="25" name="Content Placeholder 2">
            <a:extLst>
              <a:ext uri="{FF2B5EF4-FFF2-40B4-BE49-F238E27FC236}">
                <a16:creationId xmlns:a16="http://schemas.microsoft.com/office/drawing/2014/main" id="{6D251750-68A3-0164-CF76-5F9058942827}"/>
              </a:ext>
            </a:extLst>
          </p:cNvPr>
          <p:cNvGraphicFramePr>
            <a:graphicFrameLocks noGrp="1"/>
          </p:cNvGraphicFramePr>
          <p:nvPr>
            <p:ph idx="1"/>
            <p:extLst>
              <p:ext uri="{D42A27DB-BD31-4B8C-83A1-F6EECF244321}">
                <p14:modId xmlns:p14="http://schemas.microsoft.com/office/powerpoint/2010/main" val="3861449632"/>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6529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37A3F3-1959-243C-2F8C-9694F94A55BB}"/>
            </a:ext>
          </a:extLst>
        </p:cNvPr>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Shape 6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6" name="Rectangle 6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EA98EAE-E056-18AB-FF4B-135AB0F0C272}"/>
              </a:ext>
            </a:extLst>
          </p:cNvPr>
          <p:cNvSpPr>
            <a:spLocks noGrp="1"/>
          </p:cNvSpPr>
          <p:nvPr>
            <p:ph idx="1"/>
          </p:nvPr>
        </p:nvSpPr>
        <p:spPr>
          <a:xfrm>
            <a:off x="4581727" y="649480"/>
            <a:ext cx="3025303" cy="5546047"/>
          </a:xfrm>
        </p:spPr>
        <p:txBody>
          <a:bodyPr anchor="ctr">
            <a:normAutofit/>
          </a:bodyPr>
          <a:lstStyle/>
          <a:p>
            <a:pPr marL="0" indent="0">
              <a:buNone/>
            </a:pPr>
            <a:r>
              <a:rPr lang="en-CA" sz="2000"/>
              <a:t>The campus library opens at 8:00 AM every day. Inside the building, students can find quiet study spaces.</a:t>
            </a:r>
            <a:endParaRPr lang="en-CA" sz="2000" i="1"/>
          </a:p>
          <a:p>
            <a:pPr marL="0" indent="0">
              <a:buNone/>
            </a:pPr>
            <a:endParaRPr lang="en-CA" sz="2000" i="1"/>
          </a:p>
          <a:p>
            <a:pPr marL="0" indent="0">
              <a:buNone/>
            </a:pPr>
            <a:r>
              <a:rPr lang="en-CA" sz="2000" i="1"/>
              <a:t>The campus library opens at 8:00 AM every day. Quiet study spaces can be found by students inside the building.</a:t>
            </a:r>
            <a:endParaRPr lang="en-US" sz="2000" i="1"/>
          </a:p>
        </p:txBody>
      </p:sp>
      <p:pic>
        <p:nvPicPr>
          <p:cNvPr id="40" name="Picture 39" descr="Abstract blurred public library with bookshelves">
            <a:extLst>
              <a:ext uri="{FF2B5EF4-FFF2-40B4-BE49-F238E27FC236}">
                <a16:creationId xmlns:a16="http://schemas.microsoft.com/office/drawing/2014/main" id="{6AC33721-F12A-3EC2-557B-779533403EAB}"/>
              </a:ext>
            </a:extLst>
          </p:cNvPr>
          <p:cNvPicPr>
            <a:picLocks noChangeAspect="1"/>
          </p:cNvPicPr>
          <p:nvPr/>
        </p:nvPicPr>
        <p:blipFill>
          <a:blip r:embed="rId2"/>
          <a:srcRect l="19680" r="40584" b="-1"/>
          <a:stretch>
            <a:fillRect/>
          </a:stretch>
        </p:blipFill>
        <p:spPr>
          <a:xfrm>
            <a:off x="8109502" y="10"/>
            <a:ext cx="4082498" cy="6857990"/>
          </a:xfrm>
          <a:prstGeom prst="rect">
            <a:avLst/>
          </a:prstGeom>
        </p:spPr>
      </p:pic>
    </p:spTree>
    <p:extLst>
      <p:ext uri="{BB962C8B-B14F-4D97-AF65-F5344CB8AC3E}">
        <p14:creationId xmlns:p14="http://schemas.microsoft.com/office/powerpoint/2010/main" val="1651230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577F99-71C9-260D-438A-BD329729A953}"/>
              </a:ext>
            </a:extLst>
          </p:cNvPr>
          <p:cNvSpPr>
            <a:spLocks noGrp="1"/>
          </p:cNvSpPr>
          <p:nvPr>
            <p:ph type="title"/>
          </p:nvPr>
        </p:nvSpPr>
        <p:spPr>
          <a:xfrm>
            <a:off x="586478" y="1683756"/>
            <a:ext cx="3115265" cy="2396359"/>
          </a:xfrm>
        </p:spPr>
        <p:txBody>
          <a:bodyPr anchor="b">
            <a:normAutofit/>
          </a:bodyPr>
          <a:lstStyle/>
          <a:p>
            <a:pPr algn="r"/>
            <a:endParaRPr lang="en-US" sz="4000">
              <a:solidFill>
                <a:srgbClr val="FFFFFF"/>
              </a:solidFill>
            </a:endParaRPr>
          </a:p>
        </p:txBody>
      </p:sp>
      <p:graphicFrame>
        <p:nvGraphicFramePr>
          <p:cNvPr id="7" name="Rectangle 2">
            <a:extLst>
              <a:ext uri="{FF2B5EF4-FFF2-40B4-BE49-F238E27FC236}">
                <a16:creationId xmlns:a16="http://schemas.microsoft.com/office/drawing/2014/main" id="{FF8B4FC9-9E2C-FF5F-270E-0EF73157C30D}"/>
              </a:ext>
            </a:extLst>
          </p:cNvPr>
          <p:cNvGraphicFramePr>
            <a:graphicFrameLocks noGrp="1"/>
          </p:cNvGraphicFramePr>
          <p:nvPr>
            <p:ph idx="1"/>
            <p:extLst>
              <p:ext uri="{D42A27DB-BD31-4B8C-83A1-F6EECF244321}">
                <p14:modId xmlns:p14="http://schemas.microsoft.com/office/powerpoint/2010/main" val="364007536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2346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09B1334-2977-8E7E-CAA7-112F341D8442}"/>
              </a:ext>
            </a:extLst>
          </p:cNvPr>
          <p:cNvSpPr txBox="1"/>
          <p:nvPr/>
        </p:nvSpPr>
        <p:spPr>
          <a:xfrm>
            <a:off x="1371599" y="294538"/>
            <a:ext cx="9895951" cy="103366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kern="1200" dirty="0">
                <a:solidFill>
                  <a:srgbClr val="FFFFFF"/>
                </a:solidFill>
                <a:latin typeface="+mj-lt"/>
                <a:ea typeface="+mj-ea"/>
                <a:cs typeface="+mj-cs"/>
              </a:rPr>
              <a:t>2. Substitution</a:t>
            </a:r>
          </a:p>
        </p:txBody>
      </p:sp>
      <p:sp>
        <p:nvSpPr>
          <p:cNvPr id="4" name="Rectangle 1">
            <a:extLst>
              <a:ext uri="{FF2B5EF4-FFF2-40B4-BE49-F238E27FC236}">
                <a16:creationId xmlns:a16="http://schemas.microsoft.com/office/drawing/2014/main" id="{97025ABE-3938-CC53-FD6D-B557293C233A}"/>
              </a:ext>
            </a:extLst>
          </p:cNvPr>
          <p:cNvSpPr>
            <a:spLocks noGrp="1" noChangeArrowheads="1"/>
          </p:cNvSpPr>
          <p:nvPr>
            <p:ph idx="1"/>
          </p:nvPr>
        </p:nvSpPr>
        <p:spPr bwMode="auto">
          <a:xfrm>
            <a:off x="1101776" y="2543049"/>
            <a:ext cx="9724031" cy="368335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lnSpcReduction="10000"/>
          </a:bodyPr>
          <a:lstStyle/>
          <a:p>
            <a:pPr marL="1028700" marR="0" lvl="0" indent="-514350" fontAlgn="base">
              <a:spcBef>
                <a:spcPct val="0"/>
              </a:spcBef>
              <a:spcAft>
                <a:spcPts val="600"/>
              </a:spcAft>
              <a:buClrTx/>
              <a:buSzTx/>
              <a:buFont typeface="+mj-lt"/>
              <a:buAutoNum type="arabicPeriod"/>
              <a:tabLst/>
            </a:pPr>
            <a:r>
              <a:rPr kumimoji="0" lang="en-US" altLang="en-US" sz="3200" i="0" u="none" strike="noStrike" cap="none" normalizeH="0" baseline="0" dirty="0">
                <a:ln>
                  <a:noFill/>
                </a:ln>
                <a:effectLst/>
              </a:rPr>
              <a:t>If you want to join the club, you should apply online. Everyone else did so.</a:t>
            </a:r>
          </a:p>
          <a:p>
            <a:pPr marL="1028700" marR="0" lvl="0" indent="-514350" fontAlgn="base">
              <a:spcBef>
                <a:spcPct val="0"/>
              </a:spcBef>
              <a:spcAft>
                <a:spcPts val="600"/>
              </a:spcAft>
              <a:buClrTx/>
              <a:buSzTx/>
              <a:buFont typeface="+mj-lt"/>
              <a:buAutoNum type="arabicPeriod"/>
              <a:tabLst/>
            </a:pPr>
            <a:r>
              <a:rPr kumimoji="0" lang="en-US" altLang="en-US" sz="3200" i="0" u="none" strike="noStrike" cap="none" normalizeH="0" baseline="0" dirty="0">
                <a:ln>
                  <a:noFill/>
                </a:ln>
                <a:effectLst/>
              </a:rPr>
              <a:t>If you want to join the club, you should apply online. Everyone else applied online.</a:t>
            </a:r>
          </a:p>
          <a:p>
            <a:pPr marL="285750" marR="0" lvl="0" indent="-514350" fontAlgn="base">
              <a:spcBef>
                <a:spcPct val="0"/>
              </a:spcBef>
              <a:spcAft>
                <a:spcPts val="600"/>
              </a:spcAft>
              <a:buClrTx/>
              <a:buSzTx/>
              <a:buFont typeface="+mj-lt"/>
              <a:buAutoNum type="arabicPeriod"/>
              <a:tabLst/>
            </a:pPr>
            <a:endParaRPr kumimoji="0" lang="en-US" altLang="en-US" sz="3200" i="0" u="none" strike="noStrike" cap="none" normalizeH="0" baseline="0" dirty="0">
              <a:ln>
                <a:noFill/>
              </a:ln>
              <a:effectLst/>
            </a:endParaRPr>
          </a:p>
          <a:p>
            <a:pPr marL="1028700" lvl="0" indent="-514350" fontAlgn="base">
              <a:spcBef>
                <a:spcPct val="0"/>
              </a:spcBef>
              <a:spcAft>
                <a:spcPts val="600"/>
              </a:spcAft>
              <a:buFont typeface="+mj-lt"/>
              <a:buAutoNum type="arabicPeriod"/>
            </a:pPr>
            <a:r>
              <a:rPr lang="en-US" altLang="en-US" sz="3200" dirty="0"/>
              <a:t>I lost my textbook, so I need to buy a new one.</a:t>
            </a:r>
          </a:p>
          <a:p>
            <a:pPr marL="1028700" lvl="0" indent="-514350" fontAlgn="base">
              <a:spcBef>
                <a:spcPct val="0"/>
              </a:spcBef>
              <a:spcAft>
                <a:spcPts val="600"/>
              </a:spcAft>
              <a:buFont typeface="+mj-lt"/>
              <a:buAutoNum type="arabicPeriod"/>
            </a:pPr>
            <a:r>
              <a:rPr lang="en-US" altLang="en-US" sz="3200" dirty="0"/>
              <a:t>I lost my textbook, so I need to buy a new textbook.</a:t>
            </a:r>
          </a:p>
          <a:p>
            <a:pPr marL="0" marR="0" lvl="0" fontAlgn="base">
              <a:spcBef>
                <a:spcPct val="0"/>
              </a:spcBef>
              <a:spcAft>
                <a:spcPts val="600"/>
              </a:spcAft>
              <a:buClrTx/>
              <a:buSzTx/>
              <a:tabLst/>
            </a:pPr>
            <a:endParaRPr kumimoji="0" lang="en-US" altLang="en-US" sz="2000" i="0" u="none" strike="noStrike" cap="none" normalizeH="0" baseline="0" dirty="0">
              <a:ln>
                <a:noFill/>
              </a:ln>
              <a:effectLst/>
            </a:endParaRPr>
          </a:p>
          <a:p>
            <a:pPr marL="0" marR="0" lvl="0" fontAlgn="base">
              <a:spcBef>
                <a:spcPct val="0"/>
              </a:spcBef>
              <a:spcAft>
                <a:spcPts val="600"/>
              </a:spcAft>
              <a:buClrTx/>
              <a:buSzTx/>
              <a:tabLst/>
            </a:pPr>
            <a:endParaRPr kumimoji="0" lang="en-US" altLang="en-US" sz="2000" b="0" i="0" u="none" strike="noStrike" cap="none" normalizeH="0" baseline="0" dirty="0">
              <a:ln>
                <a:noFill/>
              </a:ln>
              <a:effectLst/>
            </a:endParaRPr>
          </a:p>
        </p:txBody>
      </p:sp>
    </p:spTree>
    <p:extLst>
      <p:ext uri="{BB962C8B-B14F-4D97-AF65-F5344CB8AC3E}">
        <p14:creationId xmlns:p14="http://schemas.microsoft.com/office/powerpoint/2010/main" val="874163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25AD05-0FD0-5D9E-28D1-38FDDB755A75}"/>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Rectangle 2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1AA518-CFED-EF5D-F132-7B29DE48EE3D}"/>
              </a:ext>
            </a:extLst>
          </p:cNvPr>
          <p:cNvSpPr>
            <a:spLocks noGrp="1"/>
          </p:cNvSpPr>
          <p:nvPr>
            <p:ph type="title"/>
          </p:nvPr>
        </p:nvSpPr>
        <p:spPr>
          <a:xfrm>
            <a:off x="466722" y="586855"/>
            <a:ext cx="3201366" cy="3387497"/>
          </a:xfrm>
        </p:spPr>
        <p:txBody>
          <a:bodyPr anchor="b">
            <a:normAutofit/>
          </a:bodyPr>
          <a:lstStyle/>
          <a:p>
            <a:pPr algn="r"/>
            <a:r>
              <a:rPr lang="en-CA" sz="2200" dirty="0">
                <a:solidFill>
                  <a:srgbClr val="FFFFFF"/>
                </a:solidFill>
              </a:rPr>
              <a:t>“The Ministry of Health advises all residents to receive the updated influenza vaccine before October 15. Clinics will be available across the province. Side effects are rare and mild. Protect yourself and others.”</a:t>
            </a:r>
            <a:br>
              <a:rPr lang="en-CA" sz="2200" dirty="0">
                <a:solidFill>
                  <a:srgbClr val="FFFFFF"/>
                </a:solidFill>
              </a:rPr>
            </a:br>
            <a:endParaRPr lang="en-US" sz="2200" dirty="0">
              <a:solidFill>
                <a:srgbClr val="FFFFFF"/>
              </a:solidFill>
            </a:endParaRPr>
          </a:p>
        </p:txBody>
      </p:sp>
      <p:sp>
        <p:nvSpPr>
          <p:cNvPr id="3" name="Content Placeholder 2">
            <a:extLst>
              <a:ext uri="{FF2B5EF4-FFF2-40B4-BE49-F238E27FC236}">
                <a16:creationId xmlns:a16="http://schemas.microsoft.com/office/drawing/2014/main" id="{3BF1269A-A494-125D-1F62-B608E687CA47}"/>
              </a:ext>
            </a:extLst>
          </p:cNvPr>
          <p:cNvSpPr>
            <a:spLocks noGrp="1"/>
          </p:cNvSpPr>
          <p:nvPr>
            <p:ph idx="1"/>
          </p:nvPr>
        </p:nvSpPr>
        <p:spPr>
          <a:xfrm>
            <a:off x="4810259" y="649480"/>
            <a:ext cx="6555347" cy="5546047"/>
          </a:xfrm>
        </p:spPr>
        <p:txBody>
          <a:bodyPr anchor="ctr">
            <a:normAutofit lnSpcReduction="10000"/>
          </a:bodyPr>
          <a:lstStyle/>
          <a:p>
            <a:pPr marL="0" indent="0">
              <a:buNone/>
            </a:pPr>
            <a:r>
              <a:rPr lang="en-CA" sz="3200" b="1" dirty="0"/>
              <a:t>3. Omission and Silencing</a:t>
            </a:r>
          </a:p>
          <a:p>
            <a:pPr lvl="1"/>
            <a:r>
              <a:rPr lang="en-CA" sz="3200" dirty="0"/>
              <a:t>No mention of:</a:t>
            </a:r>
          </a:p>
          <a:p>
            <a:pPr marL="1200150" lvl="2" indent="-285750"/>
            <a:r>
              <a:rPr lang="en-CA" sz="3200" dirty="0"/>
              <a:t>Who might be exempt or hesitant.</a:t>
            </a:r>
          </a:p>
          <a:p>
            <a:pPr marL="1200150" lvl="2" indent="-285750"/>
            <a:r>
              <a:rPr lang="en-CA" sz="3200" dirty="0"/>
              <a:t>Alternative health perspectives.</a:t>
            </a:r>
          </a:p>
          <a:p>
            <a:pPr marL="1200150" lvl="2" indent="-285750"/>
            <a:r>
              <a:rPr lang="en-CA" sz="3200" dirty="0"/>
              <a:t>Community voices or patient experiences.</a:t>
            </a:r>
          </a:p>
          <a:p>
            <a:pPr lvl="1"/>
            <a:r>
              <a:rPr lang="en-CA" sz="3200" dirty="0"/>
              <a:t>This absence </a:t>
            </a:r>
            <a:r>
              <a:rPr lang="en-CA" sz="3200" b="1" dirty="0"/>
              <a:t>silences dissenting or marginalized views</a:t>
            </a:r>
            <a:r>
              <a:rPr lang="en-CA" sz="3200" dirty="0"/>
              <a:t>, reinforcing institutional dominance.</a:t>
            </a:r>
          </a:p>
          <a:p>
            <a:endParaRPr lang="en-US" sz="2000" dirty="0"/>
          </a:p>
        </p:txBody>
      </p:sp>
    </p:spTree>
    <p:extLst>
      <p:ext uri="{BB962C8B-B14F-4D97-AF65-F5344CB8AC3E}">
        <p14:creationId xmlns:p14="http://schemas.microsoft.com/office/powerpoint/2010/main" val="983473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27F5DEB-91D9-3E56-C32A-89FE9306F637}"/>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4. Repetition</a:t>
            </a:r>
          </a:p>
        </p:txBody>
      </p:sp>
      <p:pic>
        <p:nvPicPr>
          <p:cNvPr id="4" name="Online Media 3" descr="Nike - Dream Crazier | #JustDoIt">
            <a:hlinkClick r:id="" action="ppaction://media"/>
            <a:extLst>
              <a:ext uri="{FF2B5EF4-FFF2-40B4-BE49-F238E27FC236}">
                <a16:creationId xmlns:a16="http://schemas.microsoft.com/office/drawing/2014/main" id="{89EB26C2-0D08-66AD-7A3B-656C66C5790F}"/>
              </a:ext>
            </a:extLst>
          </p:cNvPr>
          <p:cNvPicPr>
            <a:picLocks noGrp="1" noRot="1" noChangeAspect="1"/>
          </p:cNvPicPr>
          <p:nvPr>
            <p:ph idx="1"/>
            <a:videoFile r:link="rId1"/>
          </p:nvPr>
        </p:nvPicPr>
        <p:blipFill>
          <a:blip r:embed="rId3"/>
          <a:stretch>
            <a:fillRect/>
          </a:stretch>
        </p:blipFill>
        <p:spPr>
          <a:xfrm>
            <a:off x="4502428" y="1387726"/>
            <a:ext cx="7225748" cy="4082547"/>
          </a:xfrm>
          <a:prstGeom prst="rect">
            <a:avLst/>
          </a:prstGeom>
        </p:spPr>
      </p:pic>
    </p:spTree>
    <p:extLst>
      <p:ext uri="{BB962C8B-B14F-4D97-AF65-F5344CB8AC3E}">
        <p14:creationId xmlns:p14="http://schemas.microsoft.com/office/powerpoint/2010/main" val="253546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Rectangle 24">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Oval 26">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C6372B7-BCF1-31E5-D6CA-A98179887BB8}"/>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rPr>
              <a:t>Preparing for next class</a:t>
            </a:r>
          </a:p>
        </p:txBody>
      </p:sp>
      <p:sp>
        <p:nvSpPr>
          <p:cNvPr id="3" name="Content Placeholder 2">
            <a:extLst>
              <a:ext uri="{FF2B5EF4-FFF2-40B4-BE49-F238E27FC236}">
                <a16:creationId xmlns:a16="http://schemas.microsoft.com/office/drawing/2014/main" id="{64C68341-7026-F191-5980-F1F00DE015CD}"/>
              </a:ext>
            </a:extLst>
          </p:cNvPr>
          <p:cNvSpPr>
            <a:spLocks noGrp="1"/>
          </p:cNvSpPr>
          <p:nvPr>
            <p:ph idx="1"/>
          </p:nvPr>
        </p:nvSpPr>
        <p:spPr>
          <a:xfrm>
            <a:off x="6503158" y="649480"/>
            <a:ext cx="4862447" cy="5546047"/>
          </a:xfrm>
        </p:spPr>
        <p:txBody>
          <a:bodyPr anchor="ctr">
            <a:normAutofit/>
          </a:bodyPr>
          <a:lstStyle/>
          <a:p>
            <a:pPr lvl="1"/>
            <a:r>
              <a:rPr lang="en-US" sz="2800" dirty="0"/>
              <a:t>Working sessions next week for Project One. </a:t>
            </a:r>
          </a:p>
        </p:txBody>
      </p:sp>
    </p:spTree>
    <p:extLst>
      <p:ext uri="{BB962C8B-B14F-4D97-AF65-F5344CB8AC3E}">
        <p14:creationId xmlns:p14="http://schemas.microsoft.com/office/powerpoint/2010/main" val="2173610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640</TotalTime>
  <Words>457</Words>
  <Application>Microsoft Macintosh PowerPoint</Application>
  <PresentationFormat>Widescreen</PresentationFormat>
  <Paragraphs>62</Paragraphs>
  <Slides>14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Aptos Display</vt:lpstr>
      <vt:lpstr>Arial</vt:lpstr>
      <vt:lpstr>Office Theme</vt:lpstr>
      <vt:lpstr>CMNS 3500 Power and Language</vt:lpstr>
      <vt:lpstr>News and events</vt:lpstr>
      <vt:lpstr>Territorial Acknowledgement</vt:lpstr>
      <vt:lpstr>Where we’re going today…</vt:lpstr>
      <vt:lpstr>The Textual Metafunction</vt:lpstr>
      <vt:lpstr>Why does the textual metafunction matter?</vt:lpstr>
      <vt:lpstr>PowerPoint Presentation</vt:lpstr>
      <vt:lpstr>The campus library opens at 8:00 AM every day. Inside the building, students can find quiet study spaces. </vt:lpstr>
      <vt:lpstr>PowerPoint Presentation</vt:lpstr>
      <vt:lpstr>PowerPoint Presentation</vt:lpstr>
      <vt:lpstr>PowerPoint Presentation</vt:lpstr>
      <vt:lpstr>“The Ministry of Health advises all residents to receive the updated influenza vaccine before October 15. Clinics will be available across the province. Side effects are rare and mild. Protect yourself and others.” </vt:lpstr>
      <vt:lpstr>4. Repetition</vt:lpstr>
      <vt:lpstr>Preparing for next class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Christine Adam</dc:creator>
  <cp:lastModifiedBy>Christine Adam</cp:lastModifiedBy>
  <cp:revision>3</cp:revision>
  <dcterms:created xsi:type="dcterms:W3CDTF">2026-09-01T20:35:05Z</dcterms:created>
  <dcterms:modified xsi:type="dcterms:W3CDTF">2026-09-24T14:55:10Z</dcterms:modified>
</cp:coreProperties>
</file>