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401" r:id="rId2"/>
    <p:sldId id="405" r:id="rId3"/>
    <p:sldId id="403" r:id="rId4"/>
    <p:sldId id="407" r:id="rId5"/>
    <p:sldId id="258" r:id="rId6"/>
    <p:sldId id="256" r:id="rId7"/>
    <p:sldId id="257" r:id="rId8"/>
    <p:sldId id="408" r:id="rId9"/>
    <p:sldId id="409" r:id="rId10"/>
    <p:sldId id="410" r:id="rId11"/>
    <p:sldId id="39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56E2DA-6F24-7A4E-9E85-513BA15C3F2D}" v="15" dt="2026-10-06T01:14:23.0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49"/>
    <p:restoredTop sz="94950"/>
  </p:normalViewPr>
  <p:slideViewPr>
    <p:cSldViewPr snapToGrid="0">
      <p:cViewPr varScale="1">
        <p:scale>
          <a:sx n="83" d="100"/>
          <a:sy n="83" d="100"/>
        </p:scale>
        <p:origin x="240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e Adam" userId="30f4e1d1-f7df-4078-990c-760d9d52422f" providerId="ADAL" clId="{7709C378-E67C-5EDD-AF6C-0544B802BAA6}"/>
    <pc:docChg chg="undo custSel addSld delSld modSld">
      <pc:chgData name="Christine Adam" userId="30f4e1d1-f7df-4078-990c-760d9d52422f" providerId="ADAL" clId="{7709C378-E67C-5EDD-AF6C-0544B802BAA6}" dt="2026-10-06T01:14:52.783" v="340" actId="14100"/>
      <pc:docMkLst>
        <pc:docMk/>
      </pc:docMkLst>
      <pc:sldChg chg="addSp delSp modSp add del mod setBg delDesignElem">
        <pc:chgData name="Christine Adam" userId="30f4e1d1-f7df-4078-990c-760d9d52422f" providerId="ADAL" clId="{7709C378-E67C-5EDD-AF6C-0544B802BAA6}" dt="2026-10-04T03:37:26.850" v="297" actId="20577"/>
        <pc:sldMkLst>
          <pc:docMk/>
          <pc:sldMk cId="2479246147" sldId="399"/>
        </pc:sldMkLst>
        <pc:spChg chg="mod">
          <ac:chgData name="Christine Adam" userId="30f4e1d1-f7df-4078-990c-760d9d52422f" providerId="ADAL" clId="{7709C378-E67C-5EDD-AF6C-0544B802BAA6}" dt="2026-10-04T03:37:26.850" v="297" actId="20577"/>
          <ac:spMkLst>
            <pc:docMk/>
            <pc:sldMk cId="2479246147" sldId="399"/>
            <ac:spMk id="3" creationId="{64C68341-7026-F191-5980-F1F00DE015CD}"/>
          </ac:spMkLst>
        </pc:spChg>
        <pc:spChg chg="add del">
          <ac:chgData name="Christine Adam" userId="30f4e1d1-f7df-4078-990c-760d9d52422f" providerId="ADAL" clId="{7709C378-E67C-5EDD-AF6C-0544B802BAA6}" dt="2026-10-04T03:20:31.159" v="3"/>
          <ac:spMkLst>
            <pc:docMk/>
            <pc:sldMk cId="2479246147" sldId="399"/>
            <ac:spMk id="8" creationId="{DEE2AD96-B495-4E06-9291-B71706F728CB}"/>
          </ac:spMkLst>
        </pc:spChg>
        <pc:spChg chg="add del">
          <ac:chgData name="Christine Adam" userId="30f4e1d1-f7df-4078-990c-760d9d52422f" providerId="ADAL" clId="{7709C378-E67C-5EDD-AF6C-0544B802BAA6}" dt="2026-10-04T03:20:31.159" v="3"/>
          <ac:spMkLst>
            <pc:docMk/>
            <pc:sldMk cId="2479246147" sldId="399"/>
            <ac:spMk id="10" creationId="{53CF6D67-C5A8-4ADD-9E8E-1E38CA1D3166}"/>
          </ac:spMkLst>
        </pc:spChg>
        <pc:spChg chg="add del">
          <ac:chgData name="Christine Adam" userId="30f4e1d1-f7df-4078-990c-760d9d52422f" providerId="ADAL" clId="{7709C378-E67C-5EDD-AF6C-0544B802BAA6}" dt="2026-10-04T03:20:31.159" v="3"/>
          <ac:spMkLst>
            <pc:docMk/>
            <pc:sldMk cId="2479246147" sldId="399"/>
            <ac:spMk id="12" creationId="{86909FA0-B515-4681-B7A8-FA281D133B94}"/>
          </ac:spMkLst>
        </pc:spChg>
        <pc:spChg chg="add del">
          <ac:chgData name="Christine Adam" userId="30f4e1d1-f7df-4078-990c-760d9d52422f" providerId="ADAL" clId="{7709C378-E67C-5EDD-AF6C-0544B802BAA6}" dt="2026-10-04T03:20:31.159" v="3"/>
          <ac:spMkLst>
            <pc:docMk/>
            <pc:sldMk cId="2479246147" sldId="399"/>
            <ac:spMk id="14" creationId="{21C9FE86-FCC3-4A31-AA1C-C882262B7FE7}"/>
          </ac:spMkLst>
        </pc:spChg>
        <pc:spChg chg="add del">
          <ac:chgData name="Christine Adam" userId="30f4e1d1-f7df-4078-990c-760d9d52422f" providerId="ADAL" clId="{7709C378-E67C-5EDD-AF6C-0544B802BAA6}" dt="2026-10-04T03:20:31.159" v="3"/>
          <ac:spMkLst>
            <pc:docMk/>
            <pc:sldMk cId="2479246147" sldId="399"/>
            <ac:spMk id="16" creationId="{7D96243B-ECED-4B71-8E06-AE9A285EAD20}"/>
          </ac:spMkLst>
        </pc:spChg>
        <pc:spChg chg="add del">
          <ac:chgData name="Christine Adam" userId="30f4e1d1-f7df-4078-990c-760d9d52422f" providerId="ADAL" clId="{7709C378-E67C-5EDD-AF6C-0544B802BAA6}" dt="2026-10-04T03:20:31.159" v="3"/>
          <ac:spMkLst>
            <pc:docMk/>
            <pc:sldMk cId="2479246147" sldId="399"/>
            <ac:spMk id="18" creationId="{A09989E4-EFDC-4A90-A633-E0525FB4139E}"/>
          </ac:spMkLst>
        </pc:spChg>
      </pc:sldChg>
      <pc:sldChg chg="addSp modSp mod">
        <pc:chgData name="Christine Adam" userId="30f4e1d1-f7df-4078-990c-760d9d52422f" providerId="ADAL" clId="{7709C378-E67C-5EDD-AF6C-0544B802BAA6}" dt="2026-10-04T03:35:17.402" v="167" actId="114"/>
        <pc:sldMkLst>
          <pc:docMk/>
          <pc:sldMk cId="1285111952" sldId="405"/>
        </pc:sldMkLst>
        <pc:spChg chg="add mod">
          <ac:chgData name="Christine Adam" userId="30f4e1d1-f7df-4078-990c-760d9d52422f" providerId="ADAL" clId="{7709C378-E67C-5EDD-AF6C-0544B802BAA6}" dt="2026-10-04T03:35:17.402" v="167" actId="114"/>
          <ac:spMkLst>
            <pc:docMk/>
            <pc:sldMk cId="1285111952" sldId="405"/>
            <ac:spMk id="2" creationId="{73A2062E-839F-31AE-7142-604034583574}"/>
          </ac:spMkLst>
        </pc:spChg>
      </pc:sldChg>
      <pc:sldChg chg="addSp delSp modSp mod setBg">
        <pc:chgData name="Christine Adam" userId="30f4e1d1-f7df-4078-990c-760d9d52422f" providerId="ADAL" clId="{7709C378-E67C-5EDD-AF6C-0544B802BAA6}" dt="2026-10-04T03:35:37.449" v="170" actId="26606"/>
        <pc:sldMkLst>
          <pc:docMk/>
          <pc:sldMk cId="134218783" sldId="407"/>
        </pc:sldMkLst>
        <pc:spChg chg="mod">
          <ac:chgData name="Christine Adam" userId="30f4e1d1-f7df-4078-990c-760d9d52422f" providerId="ADAL" clId="{7709C378-E67C-5EDD-AF6C-0544B802BAA6}" dt="2026-10-04T03:35:37.433" v="169" actId="26606"/>
          <ac:spMkLst>
            <pc:docMk/>
            <pc:sldMk cId="134218783" sldId="407"/>
            <ac:spMk id="2" creationId="{88A63922-AFF7-AD69-05FE-E867E5A03347}"/>
          </ac:spMkLst>
        </pc:spChg>
        <pc:graphicFrameChg chg="add">
          <ac:chgData name="Christine Adam" userId="30f4e1d1-f7df-4078-990c-760d9d52422f" providerId="ADAL" clId="{7709C378-E67C-5EDD-AF6C-0544B802BAA6}" dt="2026-10-04T03:35:37.449" v="170" actId="26606"/>
          <ac:graphicFrameMkLst>
            <pc:docMk/>
            <pc:sldMk cId="134218783" sldId="407"/>
            <ac:graphicFrameMk id="13" creationId="{624D2125-541E-134F-15ED-CC47330027DF}"/>
          </ac:graphicFrameMkLst>
        </pc:graphicFrameChg>
      </pc:sldChg>
      <pc:sldChg chg="add">
        <pc:chgData name="Christine Adam" userId="30f4e1d1-f7df-4078-990c-760d9d52422f" providerId="ADAL" clId="{7709C378-E67C-5EDD-AF6C-0544B802BAA6}" dt="2026-10-04T03:20:44.257" v="6"/>
        <pc:sldMkLst>
          <pc:docMk/>
          <pc:sldMk cId="3671467563" sldId="408"/>
        </pc:sldMkLst>
      </pc:sldChg>
      <pc:sldChg chg="add">
        <pc:chgData name="Christine Adam" userId="30f4e1d1-f7df-4078-990c-760d9d52422f" providerId="ADAL" clId="{7709C378-E67C-5EDD-AF6C-0544B802BAA6}" dt="2026-10-04T03:20:44.257" v="6"/>
        <pc:sldMkLst>
          <pc:docMk/>
          <pc:sldMk cId="2314315554" sldId="409"/>
        </pc:sldMkLst>
      </pc:sldChg>
      <pc:sldChg chg="addSp delSp modSp new mod">
        <pc:chgData name="Christine Adam" userId="30f4e1d1-f7df-4078-990c-760d9d52422f" providerId="ADAL" clId="{7709C378-E67C-5EDD-AF6C-0544B802BAA6}" dt="2026-10-06T01:14:52.783" v="340" actId="14100"/>
        <pc:sldMkLst>
          <pc:docMk/>
          <pc:sldMk cId="422982591" sldId="410"/>
        </pc:sldMkLst>
        <pc:spChg chg="mod">
          <ac:chgData name="Christine Adam" userId="30f4e1d1-f7df-4078-990c-760d9d52422f" providerId="ADAL" clId="{7709C378-E67C-5EDD-AF6C-0544B802BAA6}" dt="2026-10-06T01:14:36.893" v="339" actId="20577"/>
          <ac:spMkLst>
            <pc:docMk/>
            <pc:sldMk cId="422982591" sldId="410"/>
            <ac:spMk id="2" creationId="{B17377AA-3816-8D6F-0EC2-DB6D5E0F3426}"/>
          </ac:spMkLst>
        </pc:spChg>
        <pc:spChg chg="del">
          <ac:chgData name="Christine Adam" userId="30f4e1d1-f7df-4078-990c-760d9d52422f" providerId="ADAL" clId="{7709C378-E67C-5EDD-AF6C-0544B802BAA6}" dt="2026-10-06T01:14:23.044" v="299"/>
          <ac:spMkLst>
            <pc:docMk/>
            <pc:sldMk cId="422982591" sldId="410"/>
            <ac:spMk id="3" creationId="{3235C0B0-9D62-3302-069A-5B076513B238}"/>
          </ac:spMkLst>
        </pc:spChg>
        <pc:picChg chg="add mod">
          <ac:chgData name="Christine Adam" userId="30f4e1d1-f7df-4078-990c-760d9d52422f" providerId="ADAL" clId="{7709C378-E67C-5EDD-AF6C-0544B802BAA6}" dt="2026-10-06T01:14:52.783" v="340" actId="14100"/>
          <ac:picMkLst>
            <pc:docMk/>
            <pc:sldMk cId="422982591" sldId="410"/>
            <ac:picMk id="4" creationId="{4D1A5E07-3027-AA78-A902-1B024D1735AE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212404-1AA7-4B96-B590-9C472681FC67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E58A5B8-B84F-42BD-84A0-9004E7293CC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Mindfulness</a:t>
          </a:r>
        </a:p>
      </dgm:t>
    </dgm:pt>
    <dgm:pt modelId="{4F431168-EB30-404A-9FB0-376C69847227}" type="parTrans" cxnId="{9A1E9C52-FC33-4CC9-A309-B46F3D2B0EAD}">
      <dgm:prSet/>
      <dgm:spPr/>
      <dgm:t>
        <a:bodyPr/>
        <a:lstStyle/>
        <a:p>
          <a:endParaRPr lang="en-US"/>
        </a:p>
      </dgm:t>
    </dgm:pt>
    <dgm:pt modelId="{2744DF14-0BFE-47DA-A16C-0B9D7089B3C7}" type="sibTrans" cxnId="{9A1E9C52-FC33-4CC9-A309-B46F3D2B0EAD}">
      <dgm:prSet/>
      <dgm:spPr/>
      <dgm:t>
        <a:bodyPr/>
        <a:lstStyle/>
        <a:p>
          <a:endParaRPr lang="en-US"/>
        </a:p>
      </dgm:t>
    </dgm:pt>
    <dgm:pt modelId="{5BCB7AD9-C363-4469-908B-AAA4BCF8F4F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Feedback Literacy</a:t>
          </a:r>
        </a:p>
      </dgm:t>
    </dgm:pt>
    <dgm:pt modelId="{DC730D63-60FC-4A56-A704-3FC50B02618B}" type="parTrans" cxnId="{9B95A2B2-0A0C-4536-BF38-ED95D58D9D94}">
      <dgm:prSet/>
      <dgm:spPr/>
      <dgm:t>
        <a:bodyPr/>
        <a:lstStyle/>
        <a:p>
          <a:endParaRPr lang="en-US"/>
        </a:p>
      </dgm:t>
    </dgm:pt>
    <dgm:pt modelId="{078C1B84-1E76-4B99-A523-2D2DA7190B8F}" type="sibTrans" cxnId="{9B95A2B2-0A0C-4536-BF38-ED95D58D9D94}">
      <dgm:prSet/>
      <dgm:spPr/>
      <dgm:t>
        <a:bodyPr/>
        <a:lstStyle/>
        <a:p>
          <a:endParaRPr lang="en-US"/>
        </a:p>
      </dgm:t>
    </dgm:pt>
    <dgm:pt modelId="{EF422791-6529-4EA4-8313-3EEADD8A5A3A}" type="pres">
      <dgm:prSet presAssocID="{0C212404-1AA7-4B96-B590-9C472681FC67}" presName="root" presStyleCnt="0">
        <dgm:presLayoutVars>
          <dgm:dir/>
          <dgm:resizeHandles val="exact"/>
        </dgm:presLayoutVars>
      </dgm:prSet>
      <dgm:spPr/>
    </dgm:pt>
    <dgm:pt modelId="{9335821B-BFA0-4E50-9C46-47EC51562700}" type="pres">
      <dgm:prSet presAssocID="{2E58A5B8-B84F-42BD-84A0-9004E7293CC9}" presName="compNode" presStyleCnt="0"/>
      <dgm:spPr/>
    </dgm:pt>
    <dgm:pt modelId="{972DE57B-6523-46C5-9F2E-13506A47B252}" type="pres">
      <dgm:prSet presAssocID="{2E58A5B8-B84F-42BD-84A0-9004E7293CC9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52C5FC37-B1CF-41EA-AA01-13CC58E22F0A}" type="pres">
      <dgm:prSet presAssocID="{2E58A5B8-B84F-42BD-84A0-9004E7293CC9}" presName="spaceRect" presStyleCnt="0"/>
      <dgm:spPr/>
    </dgm:pt>
    <dgm:pt modelId="{D621EC08-0F74-49BD-8637-C2F5A37D437A}" type="pres">
      <dgm:prSet presAssocID="{2E58A5B8-B84F-42BD-84A0-9004E7293CC9}" presName="textRect" presStyleLbl="revTx" presStyleIdx="0" presStyleCnt="2">
        <dgm:presLayoutVars>
          <dgm:chMax val="1"/>
          <dgm:chPref val="1"/>
        </dgm:presLayoutVars>
      </dgm:prSet>
      <dgm:spPr/>
    </dgm:pt>
    <dgm:pt modelId="{DB986823-8C09-4595-869E-79B52F941A31}" type="pres">
      <dgm:prSet presAssocID="{2744DF14-0BFE-47DA-A16C-0B9D7089B3C7}" presName="sibTrans" presStyleCnt="0"/>
      <dgm:spPr/>
    </dgm:pt>
    <dgm:pt modelId="{E67F15FC-5FD6-4C29-8636-F9BD77B4F6C3}" type="pres">
      <dgm:prSet presAssocID="{5BCB7AD9-C363-4469-908B-AAA4BCF8F4F7}" presName="compNode" presStyleCnt="0"/>
      <dgm:spPr/>
    </dgm:pt>
    <dgm:pt modelId="{F2A93CAA-21A2-46C0-A07D-ADBFC96FA59B}" type="pres">
      <dgm:prSet presAssocID="{5BCB7AD9-C363-4469-908B-AAA4BCF8F4F7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D9C0697C-76E0-4B13-8576-1996624DE859}" type="pres">
      <dgm:prSet presAssocID="{5BCB7AD9-C363-4469-908B-AAA4BCF8F4F7}" presName="spaceRect" presStyleCnt="0"/>
      <dgm:spPr/>
    </dgm:pt>
    <dgm:pt modelId="{DACFD83A-467A-43AE-BA61-4D3E75629199}" type="pres">
      <dgm:prSet presAssocID="{5BCB7AD9-C363-4469-908B-AAA4BCF8F4F7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2E3F571A-ED18-4F7D-93CC-9609AC3C5EE1}" type="presOf" srcId="{5BCB7AD9-C363-4469-908B-AAA4BCF8F4F7}" destId="{DACFD83A-467A-43AE-BA61-4D3E75629199}" srcOrd="0" destOrd="0" presId="urn:microsoft.com/office/officeart/2018/2/layout/IconLabelList"/>
    <dgm:cxn modelId="{10B2521B-607F-4E83-A310-B591CC7F786F}" type="presOf" srcId="{2E58A5B8-B84F-42BD-84A0-9004E7293CC9}" destId="{D621EC08-0F74-49BD-8637-C2F5A37D437A}" srcOrd="0" destOrd="0" presId="urn:microsoft.com/office/officeart/2018/2/layout/IconLabelList"/>
    <dgm:cxn modelId="{BA78B329-874F-4B39-B222-3AAE86384952}" type="presOf" srcId="{0C212404-1AA7-4B96-B590-9C472681FC67}" destId="{EF422791-6529-4EA4-8313-3EEADD8A5A3A}" srcOrd="0" destOrd="0" presId="urn:microsoft.com/office/officeart/2018/2/layout/IconLabelList"/>
    <dgm:cxn modelId="{9A1E9C52-FC33-4CC9-A309-B46F3D2B0EAD}" srcId="{0C212404-1AA7-4B96-B590-9C472681FC67}" destId="{2E58A5B8-B84F-42BD-84A0-9004E7293CC9}" srcOrd="0" destOrd="0" parTransId="{4F431168-EB30-404A-9FB0-376C69847227}" sibTransId="{2744DF14-0BFE-47DA-A16C-0B9D7089B3C7}"/>
    <dgm:cxn modelId="{9B95A2B2-0A0C-4536-BF38-ED95D58D9D94}" srcId="{0C212404-1AA7-4B96-B590-9C472681FC67}" destId="{5BCB7AD9-C363-4469-908B-AAA4BCF8F4F7}" srcOrd="1" destOrd="0" parTransId="{DC730D63-60FC-4A56-A704-3FC50B02618B}" sibTransId="{078C1B84-1E76-4B99-A523-2D2DA7190B8F}"/>
    <dgm:cxn modelId="{A3D9C048-BC74-45CD-96AB-9C0E6580E428}" type="presParOf" srcId="{EF422791-6529-4EA4-8313-3EEADD8A5A3A}" destId="{9335821B-BFA0-4E50-9C46-47EC51562700}" srcOrd="0" destOrd="0" presId="urn:microsoft.com/office/officeart/2018/2/layout/IconLabelList"/>
    <dgm:cxn modelId="{47D59FA8-EB0E-4D21-AB48-86C4C171818B}" type="presParOf" srcId="{9335821B-BFA0-4E50-9C46-47EC51562700}" destId="{972DE57B-6523-46C5-9F2E-13506A47B252}" srcOrd="0" destOrd="0" presId="urn:microsoft.com/office/officeart/2018/2/layout/IconLabelList"/>
    <dgm:cxn modelId="{C67E3D4A-9C96-4D03-B553-4838A2113F98}" type="presParOf" srcId="{9335821B-BFA0-4E50-9C46-47EC51562700}" destId="{52C5FC37-B1CF-41EA-AA01-13CC58E22F0A}" srcOrd="1" destOrd="0" presId="urn:microsoft.com/office/officeart/2018/2/layout/IconLabelList"/>
    <dgm:cxn modelId="{4C2C31DE-4CAC-4DF0-A91C-A00A66C9EAB5}" type="presParOf" srcId="{9335821B-BFA0-4E50-9C46-47EC51562700}" destId="{D621EC08-0F74-49BD-8637-C2F5A37D437A}" srcOrd="2" destOrd="0" presId="urn:microsoft.com/office/officeart/2018/2/layout/IconLabelList"/>
    <dgm:cxn modelId="{D20EF532-AE00-4CB8-9259-17CD94880DAE}" type="presParOf" srcId="{EF422791-6529-4EA4-8313-3EEADD8A5A3A}" destId="{DB986823-8C09-4595-869E-79B52F941A31}" srcOrd="1" destOrd="0" presId="urn:microsoft.com/office/officeart/2018/2/layout/IconLabelList"/>
    <dgm:cxn modelId="{D95F6BB5-B2FB-4491-8EAA-03190720C7F5}" type="presParOf" srcId="{EF422791-6529-4EA4-8313-3EEADD8A5A3A}" destId="{E67F15FC-5FD6-4C29-8636-F9BD77B4F6C3}" srcOrd="2" destOrd="0" presId="urn:microsoft.com/office/officeart/2018/2/layout/IconLabelList"/>
    <dgm:cxn modelId="{FF240CB5-BC5D-430D-82A8-DB4A4A87DB36}" type="presParOf" srcId="{E67F15FC-5FD6-4C29-8636-F9BD77B4F6C3}" destId="{F2A93CAA-21A2-46C0-A07D-ADBFC96FA59B}" srcOrd="0" destOrd="0" presId="urn:microsoft.com/office/officeart/2018/2/layout/IconLabelList"/>
    <dgm:cxn modelId="{D55EB5C3-78B8-49EB-BF7D-BB7F2C6916BF}" type="presParOf" srcId="{E67F15FC-5FD6-4C29-8636-F9BD77B4F6C3}" destId="{D9C0697C-76E0-4B13-8576-1996624DE859}" srcOrd="1" destOrd="0" presId="urn:microsoft.com/office/officeart/2018/2/layout/IconLabelList"/>
    <dgm:cxn modelId="{562A2789-6B35-4A9F-8E02-707D8A8C100E}" type="presParOf" srcId="{E67F15FC-5FD6-4C29-8636-F9BD77B4F6C3}" destId="{DACFD83A-467A-43AE-BA61-4D3E75629199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2DE57B-6523-46C5-9F2E-13506A47B252}">
      <dsp:nvSpPr>
        <dsp:cNvPr id="0" name=""/>
        <dsp:cNvSpPr/>
      </dsp:nvSpPr>
      <dsp:spPr>
        <a:xfrm>
          <a:off x="1747800" y="608594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21EC08-0F74-49BD-8637-C2F5A37D437A}">
      <dsp:nvSpPr>
        <dsp:cNvPr id="0" name=""/>
        <dsp:cNvSpPr/>
      </dsp:nvSpPr>
      <dsp:spPr>
        <a:xfrm>
          <a:off x="559800" y="3022743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911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Mindfulness</a:t>
          </a:r>
        </a:p>
      </dsp:txBody>
      <dsp:txXfrm>
        <a:off x="559800" y="3022743"/>
        <a:ext cx="4320000" cy="720000"/>
      </dsp:txXfrm>
    </dsp:sp>
    <dsp:sp modelId="{F2A93CAA-21A2-46C0-A07D-ADBFC96FA59B}">
      <dsp:nvSpPr>
        <dsp:cNvPr id="0" name=""/>
        <dsp:cNvSpPr/>
      </dsp:nvSpPr>
      <dsp:spPr>
        <a:xfrm>
          <a:off x="6823800" y="608594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CFD83A-467A-43AE-BA61-4D3E75629199}">
      <dsp:nvSpPr>
        <dsp:cNvPr id="0" name=""/>
        <dsp:cNvSpPr/>
      </dsp:nvSpPr>
      <dsp:spPr>
        <a:xfrm>
          <a:off x="5635800" y="3022743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911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Feedback Literacy</a:t>
          </a:r>
        </a:p>
      </dsp:txBody>
      <dsp:txXfrm>
        <a:off x="5635800" y="3022743"/>
        <a:ext cx="432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936D17-0AA0-1A40-ADDE-B1FC9A1D90F2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CDD07-82AA-694B-848A-D7500430B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432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09E90-B1AF-668E-2E40-3A6DB70AA5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2E112C-5DDC-EA3F-F4F8-411AB5BA81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0A1BA-B554-756E-4821-879B8C143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6A5C2-198E-84F6-C251-AF0B042E2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0B185-AAA3-1B48-D54B-C5F0F369D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829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9CD14-554D-DBAC-C9FD-671259BA9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5D043-5057-583F-EB80-9D9FCDAFB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FBDA7-800F-02E7-DF38-81E6F71CA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DEF7B-DD3D-E0FA-9AAB-3E41195D8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1A756-03ED-F4C5-95E6-6DDAB2F63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76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9C047-DBC6-50E8-FD73-CFF1A1090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10D9A0-7B18-FAF5-7CF4-030D57534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7AB48-06DC-5FE5-1E7E-2C9AADF98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52B2C0-6891-B8F3-2D81-FE06B55FF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621E9-F5F4-69B3-1B8E-606DD3D3B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282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CB4A7-764D-C87F-CCF4-71ABDBFD3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0DBE5-C0A0-95F9-45EA-5F4D470584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8B5-A656-67B5-57D8-876C1ABC01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87ADF5-75BB-2B53-8F36-B2071C523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B3B937-A1D5-5FE9-E209-CD0DD57C5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93163-03C9-43BA-9665-797A77BA6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52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E9E22-1FA3-1681-66CE-0741D97FE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51BB6-8313-C8FE-2ED1-03173F9B5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166171-2B27-FC36-9E46-387B66FCEE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351F78-EC2B-87D6-501A-0A50DECD58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CA8D83-594D-17F2-F538-920AF13AC0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B1F038-167B-EBBD-20D6-001E19C70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AA732A-10FB-D2C1-5BB3-B27560A6F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C57637-07DB-9259-EA0A-9D731B756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667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27023-16E5-F191-D4E7-FC33118C9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6D3AE9-E030-4F91-392E-3B6CF397B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32DFE6-C79C-EC66-8087-D291883EE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3EA9F9-3C8E-6AA6-8E26-83D389135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18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C0C52F-B370-CBB5-243E-824178E34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939D8F-7830-F399-8DA3-D70871DA6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30816D-606E-C7AE-5DF6-B588D64C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912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325BC-0CB9-8D81-E204-83E76337E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BDDCF-9ABE-04DC-2609-6516A47D2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8423F-965D-83EA-91B8-39E373AAC4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6ACD98-6CCB-7893-F9D5-29F394828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78566C-BC0D-ADD5-4EAB-98D5F12B9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FB3381-1F22-938D-44B8-6626419A0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710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ACF46-C1F3-83D1-3F2F-18C50EE41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D8C4C4-FCF8-4A3B-7E17-FD03FA63C0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FD64D-4742-C78A-DF23-01F83119D5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C8B888-03F2-DABD-AB20-D22FFADD4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C43ECF-286F-EB9C-8409-2857E6F87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A0E41-A57B-72A3-3ED7-F917862F8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354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9606C-64B7-4CA0-70E3-2FDC2F3FC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24FDAA-41DF-7E68-D0CF-D35AD37E33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72BEE-3029-1A3B-1811-FE826BD5A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A0CAF-D8E4-D121-4047-E6B14D803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85A45-75A6-BEC9-41D3-E1EDD5306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808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D05FB4-91F1-6331-4172-66E3297CE7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1216B1-2563-4996-73BD-D74F127D4B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8ED6A-5D52-6BF9-1309-8385FB905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DA694-AD3E-FF06-4D53-D65D754E1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09292-C3C2-83E9-9633-AD678A46B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54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6E01FA-8B63-827C-742D-6054E7357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9873A-BB86-422E-ABF4-872608510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7598E-419F-21D2-73DD-FCE531EC8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71D00E-E813-AC4D-A6D5-B6A25D2CD1A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78A1E-3AF1-852E-5817-AECDA9ABA7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6C3DC-FFCC-8916-A988-11528A4268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302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zR62JJCMBQ?feature=oembe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nsights.mentimeter.com/alw3ikfwxw7bz6ohmarhaywy1fnwnn4m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https://www.youtube.com/embed/oVzTnS_IONU?list=PLscV4jr4vhyGy02jrWSrlpO4NlJXi17QP" TargetMode="External"/><Relationship Id="rId1" Type="http://schemas.openxmlformats.org/officeDocument/2006/relationships/video" Target="https://www.youtube.com/embed/Hvs_49dikDQ?feature=oembed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nsights.mentimeter.com/ala5js6433vpxpaz4huyay84pyutky3b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iiEeMN7vbQ?feature=oembed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cadam@tru.c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1" name="Rectangle 170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 descr="A blackboard with white text&#10;&#10;AI-generated content may be incorrect.">
            <a:extLst>
              <a:ext uri="{FF2B5EF4-FFF2-40B4-BE49-F238E27FC236}">
                <a16:creationId xmlns:a16="http://schemas.microsoft.com/office/drawing/2014/main" id="{9EC504D1-EAEC-8A48-5F91-5137E36680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18" r="15065"/>
          <a:stretch>
            <a:fillRect/>
          </a:stretch>
        </p:blipFill>
        <p:spPr>
          <a:xfrm>
            <a:off x="4038599" y="10"/>
            <a:ext cx="8160026" cy="6875809"/>
          </a:xfrm>
          <a:prstGeom prst="rect">
            <a:avLst/>
          </a:prstGeom>
        </p:spPr>
      </p:pic>
      <p:sp>
        <p:nvSpPr>
          <p:cNvPr id="174" name="Freeform: Shape 166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C56AEA-B98C-4A19-272F-A4AAE0D3AD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4473" y="2950387"/>
            <a:ext cx="3052293" cy="35314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CMNS 3500</a:t>
            </a:r>
            <a:br>
              <a:rPr lang="en-US" sz="4000">
                <a:solidFill>
                  <a:srgbClr val="FFFFFF"/>
                </a:solidFill>
              </a:rPr>
            </a:br>
            <a:r>
              <a:rPr lang="en-US" sz="4000">
                <a:solidFill>
                  <a:srgbClr val="FFFFFF"/>
                </a:solidFill>
              </a:rPr>
              <a:t>Power and Language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31B1D5-6A0D-9CEF-D9D7-0FE4B97A9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922" y="743803"/>
            <a:ext cx="2808844" cy="1382392"/>
          </a:xfrm>
        </p:spPr>
        <p:txBody>
          <a:bodyPr vert="horz" lIns="91440" tIns="45720" rIns="91440" bIns="45720" rtlCol="0" anchor="b">
            <a:normAutofit/>
          </a:bodyPr>
          <a:lstStyle/>
          <a:p>
            <a:pPr indent="-228600" algn="r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  <a:p>
            <a:pPr indent="-228600" algn="r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  <a:p>
            <a:pPr algn="r"/>
            <a:r>
              <a:rPr lang="en-US" sz="2000" dirty="0">
                <a:solidFill>
                  <a:srgbClr val="FFFFFF"/>
                </a:solidFill>
              </a:rPr>
              <a:t>2026.10.06</a:t>
            </a:r>
          </a:p>
          <a:p>
            <a:pPr algn="r"/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67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2E17E911-875F-4DE5-8699-99D9F1805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2039421-1C7B-EF10-981C-046CB4B35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News and events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E0DC64C-C5A7-692A-54B9-80B3D4D7F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727" y="649480"/>
            <a:ext cx="3025303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11" name="Picture 10" descr="Rolls of Newspaper">
            <a:extLst>
              <a:ext uri="{FF2B5EF4-FFF2-40B4-BE49-F238E27FC236}">
                <a16:creationId xmlns:a16="http://schemas.microsoft.com/office/drawing/2014/main" id="{C81D879F-7D73-A070-9EAA-174EDDBBB0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144" r="14120" b="-1"/>
          <a:stretch>
            <a:fillRect/>
          </a:stretch>
        </p:blipFill>
        <p:spPr>
          <a:xfrm>
            <a:off x="8109502" y="10"/>
            <a:ext cx="4082498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3A2062E-839F-31AE-7142-604034583574}"/>
              </a:ext>
            </a:extLst>
          </p:cNvPr>
          <p:cNvSpPr txBox="1"/>
          <p:nvPr/>
        </p:nvSpPr>
        <p:spPr>
          <a:xfrm>
            <a:off x="4806777" y="1108221"/>
            <a:ext cx="302530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October 7, 2026 11:00 am - 12:30 pm</a:t>
            </a:r>
          </a:p>
          <a:p>
            <a:r>
              <a:rPr lang="en-CA" dirty="0"/>
              <a:t>AE 101</a:t>
            </a:r>
            <a:endParaRPr lang="en-CA" b="1" dirty="0"/>
          </a:p>
          <a:p>
            <a:r>
              <a:rPr lang="en-CA" i="1" dirty="0"/>
              <a:t>Gender equality – norms, strategies, implementation</a:t>
            </a:r>
          </a:p>
          <a:p>
            <a:r>
              <a:rPr lang="en-CA" dirty="0"/>
              <a:t>Angela Kolb-Jansen </a:t>
            </a:r>
          </a:p>
          <a:p>
            <a:r>
              <a:rPr lang="en-CA" dirty="0"/>
              <a:t>Harz University of Applied Sciences in Germany </a:t>
            </a:r>
            <a:endParaRPr lang="en-CA" b="1" dirty="0"/>
          </a:p>
          <a:p>
            <a:endParaRPr lang="en-CA" b="1" dirty="0"/>
          </a:p>
          <a:p>
            <a:r>
              <a:rPr lang="en-CA" b="1" dirty="0"/>
              <a:t>Every Monday 9:30-10:15 Every Wednesday 2:00-2:45</a:t>
            </a:r>
          </a:p>
          <a:p>
            <a:r>
              <a:rPr lang="en-CA" dirty="0"/>
              <a:t>1522 Old Main</a:t>
            </a:r>
          </a:p>
          <a:p>
            <a:r>
              <a:rPr lang="en-CA" i="1" dirty="0"/>
              <a:t>Yoga for Self Regulation</a:t>
            </a:r>
          </a:p>
          <a:p>
            <a:endParaRPr lang="en-CA" dirty="0"/>
          </a:p>
          <a:p>
            <a:br>
              <a:rPr lang="en-CA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111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378CE622-846F-5433-5796-91AF49A356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96" r="5495" b="-2"/>
          <a:stretch>
            <a:fillRect/>
          </a:stretch>
        </p:blipFill>
        <p:spPr>
          <a:xfrm>
            <a:off x="4038599" y="10"/>
            <a:ext cx="8160026" cy="6875809"/>
          </a:xfrm>
          <a:prstGeom prst="rect">
            <a:avLst/>
          </a:prstGeom>
        </p:spPr>
      </p:pic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1BCB7C-2C29-2066-59AB-D8F8DB529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73" y="2950387"/>
            <a:ext cx="3052293" cy="35314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2800">
                <a:solidFill>
                  <a:srgbClr val="FFFFFF"/>
                </a:solidFill>
              </a:rPr>
              <a:t>Territorial Acknowledgement</a:t>
            </a:r>
          </a:p>
        </p:txBody>
      </p:sp>
    </p:spTree>
    <p:extLst>
      <p:ext uri="{BB962C8B-B14F-4D97-AF65-F5344CB8AC3E}">
        <p14:creationId xmlns:p14="http://schemas.microsoft.com/office/powerpoint/2010/main" val="85960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63922-AFF7-AD69-05FE-E867E5A03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we’re going today…</a:t>
            </a:r>
            <a:endParaRPr lang="en-US" dirty="0"/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624D2125-541E-134F-15ED-CC47330027D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218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descr="All it takes is 10 mindful minutes | Andy Puddicombe | TED">
            <a:hlinkClick r:id="" action="ppaction://media"/>
            <a:extLst>
              <a:ext uri="{FF2B5EF4-FFF2-40B4-BE49-F238E27FC236}">
                <a16:creationId xmlns:a16="http://schemas.microsoft.com/office/drawing/2014/main" id="{B1DC2F0A-46E3-39B6-19A3-220798BB9BE9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15240"/>
            <a:ext cx="12165027" cy="687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107513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C9B526-0EDC-FCB2-CD39-D691206FF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Selecting a voice for today’s guided meditation (CMNS 3500)</a:t>
            </a:r>
          </a:p>
        </p:txBody>
      </p:sp>
      <p:pic>
        <p:nvPicPr>
          <p:cNvPr id="6" name="Content Placeholder 5" descr="A qr code with a logo&#10;&#10;AI-generated content may be incorrect.">
            <a:extLst>
              <a:ext uri="{FF2B5EF4-FFF2-40B4-BE49-F238E27FC236}">
                <a16:creationId xmlns:a16="http://schemas.microsoft.com/office/drawing/2014/main" id="{1C7F4AAD-FA6C-8B78-B9C3-A3A245F75D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00679FA-2545-10B2-51D4-8BA112226C81}"/>
              </a:ext>
            </a:extLst>
          </p:cNvPr>
          <p:cNvSpPr txBox="1"/>
          <p:nvPr/>
        </p:nvSpPr>
        <p:spPr>
          <a:xfrm>
            <a:off x="9757775" y="5849655"/>
            <a:ext cx="866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951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7990C-16AA-16C1-1E66-09D7CDD75D4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Guided meditation – feminine voice (start at 1:40 in)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7675D37-464B-6641-049C-F142D9FA93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6714" y="1825625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Guided meditation – masculine voice</a:t>
            </a:r>
          </a:p>
          <a:p>
            <a:pPr marL="0" indent="0">
              <a:buNone/>
            </a:pPr>
            <a:r>
              <a:rPr lang="en-US" dirty="0"/>
              <a:t>(start at :24 in)</a:t>
            </a:r>
          </a:p>
        </p:txBody>
      </p:sp>
      <p:pic>
        <p:nvPicPr>
          <p:cNvPr id="6" name="Online Media 5" descr="10 Minutes of Focused Attention: A Quick Exercise to Calm an Anxious Mind">
            <a:hlinkClick r:id="" action="ppaction://media"/>
            <a:extLst>
              <a:ext uri="{FF2B5EF4-FFF2-40B4-BE49-F238E27FC236}">
                <a16:creationId xmlns:a16="http://schemas.microsoft.com/office/drawing/2014/main" id="{9B25219A-E3E2-810C-9598-91FDF62CA60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01800" y="3429000"/>
            <a:ext cx="2540000" cy="1435100"/>
          </a:xfrm>
          <a:prstGeom prst="rect">
            <a:avLst/>
          </a:prstGeom>
        </p:spPr>
      </p:pic>
      <p:pic>
        <p:nvPicPr>
          <p:cNvPr id="7" name="Online Media 6" descr="GUIDED 10-MINUTE MEDITATION WITH ANDY PUDDICOMBE">
            <a:hlinkClick r:id="" action="ppaction://media"/>
            <a:extLst>
              <a:ext uri="{FF2B5EF4-FFF2-40B4-BE49-F238E27FC236}">
                <a16:creationId xmlns:a16="http://schemas.microsoft.com/office/drawing/2014/main" id="{17F4373B-CC43-F6E6-0633-166F568BF6B5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7202714" y="3429000"/>
            <a:ext cx="2540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94249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C9B526-0EDC-FCB2-CD39-D691206FF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are you feeling about receiving feedback?</a:t>
            </a:r>
          </a:p>
        </p:txBody>
      </p:sp>
      <p:pic>
        <p:nvPicPr>
          <p:cNvPr id="7" name="Content Placeholder 6" descr="A qr code with a logo&#10;&#10;AI-generated content may be incorrect.">
            <a:extLst>
              <a:ext uri="{FF2B5EF4-FFF2-40B4-BE49-F238E27FC236}">
                <a16:creationId xmlns:a16="http://schemas.microsoft.com/office/drawing/2014/main" id="{7AD03C14-97BE-899B-20BB-E175B2D2D5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B13B58-21F0-B41C-CA76-6FEBB20BEF50}"/>
              </a:ext>
            </a:extLst>
          </p:cNvPr>
          <p:cNvSpPr txBox="1"/>
          <p:nvPr/>
        </p:nvSpPr>
        <p:spPr>
          <a:xfrm>
            <a:off x="9588137" y="5878286"/>
            <a:ext cx="866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3"/>
              </a:rPr>
              <a:t>results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1467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descr="Developing a Growth Mindset with Carol Dweck">
            <a:hlinkClick r:id="" action="ppaction://media"/>
            <a:extLst>
              <a:ext uri="{FF2B5EF4-FFF2-40B4-BE49-F238E27FC236}">
                <a16:creationId xmlns:a16="http://schemas.microsoft.com/office/drawing/2014/main" id="{B34DCEF7-296B-D859-3559-D6F713809E45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15240"/>
            <a:ext cx="12191234" cy="688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31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77AA-3816-8D6F-0EC2-DB6D5E0F3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Chris’ Office Hours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D1A5E07-3027-AA78-A902-1B024D1735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67249" y="1697213"/>
            <a:ext cx="3732831" cy="373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82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6372B7-BCF1-31E5-D6CA-A98179887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Preparing for next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68341-7026-F191-5980-F1F00DE01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pPr lvl="1"/>
            <a:r>
              <a:rPr lang="en-US" dirty="0"/>
              <a:t>Follow the guidance on the Feedback Literacy site (see this week’s reading link) to prepare yourself to receive and respond to feedback.</a:t>
            </a:r>
          </a:p>
          <a:p>
            <a:pPr lvl="1"/>
            <a:r>
              <a:rPr lang="en-US" dirty="0"/>
              <a:t>Look through my feedback on your assignment. Send me a quick email (</a:t>
            </a:r>
            <a:r>
              <a:rPr lang="en-US" dirty="0">
                <a:hlinkClick r:id="rId2"/>
              </a:rPr>
              <a:t>cadam@tru.ca</a:t>
            </a:r>
            <a:r>
              <a:rPr lang="en-US" dirty="0"/>
              <a:t>) TODAY  to tell me one thing you will apply to your next draft or assignment in this course.</a:t>
            </a:r>
          </a:p>
          <a:p>
            <a:pPr lvl="1"/>
            <a:r>
              <a:rPr lang="en-US" dirty="0"/>
              <a:t>Spend some time on the AI Guidelines draft (on this week’s </a:t>
            </a:r>
            <a:r>
              <a:rPr lang="en-US"/>
              <a:t>readings link) – </a:t>
            </a:r>
            <a:r>
              <a:rPr lang="en-US" dirty="0"/>
              <a:t>be prepared to speak about it.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246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202</Words>
  <Application>Microsoft Macintosh PowerPoint</Application>
  <PresentationFormat>Widescreen</PresentationFormat>
  <Paragraphs>32</Paragraphs>
  <Slides>11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CMNS 3500 Power and Language</vt:lpstr>
      <vt:lpstr>News and events</vt:lpstr>
      <vt:lpstr>Territorial Acknowledgement</vt:lpstr>
      <vt:lpstr>Where we’re going today…</vt:lpstr>
      <vt:lpstr>PowerPoint Presentation</vt:lpstr>
      <vt:lpstr> Selecting a voice for today’s guided meditation (CMNS 3500)</vt:lpstr>
      <vt:lpstr>PowerPoint Presentation</vt:lpstr>
      <vt:lpstr>How are you feeling about receiving feedback?</vt:lpstr>
      <vt:lpstr>PowerPoint Presentation</vt:lpstr>
      <vt:lpstr>Chris’ Office Hours</vt:lpstr>
      <vt:lpstr>Preparing for next class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Christine Adam</dc:creator>
  <cp:lastModifiedBy>Christine Adam</cp:lastModifiedBy>
  <cp:revision>5</cp:revision>
  <dcterms:created xsi:type="dcterms:W3CDTF">2026-09-01T20:35:05Z</dcterms:created>
  <dcterms:modified xsi:type="dcterms:W3CDTF">2026-10-06T01:15:02Z</dcterms:modified>
</cp:coreProperties>
</file>